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53" r:id="rId1"/>
    <p:sldMasterId id="2147483670" r:id="rId2"/>
  </p:sldMasterIdLst>
  <p:notesMasterIdLst>
    <p:notesMasterId r:id="rId50"/>
  </p:notesMasterIdLst>
  <p:handoutMasterIdLst>
    <p:handoutMasterId r:id="rId51"/>
  </p:handoutMasterIdLst>
  <p:sldIdLst>
    <p:sldId id="320" r:id="rId3"/>
    <p:sldId id="352" r:id="rId4"/>
    <p:sldId id="396" r:id="rId5"/>
    <p:sldId id="359" r:id="rId6"/>
    <p:sldId id="336" r:id="rId7"/>
    <p:sldId id="339" r:id="rId8"/>
    <p:sldId id="342" r:id="rId9"/>
    <p:sldId id="343" r:id="rId10"/>
    <p:sldId id="360" r:id="rId11"/>
    <p:sldId id="364" r:id="rId12"/>
    <p:sldId id="401" r:id="rId13"/>
    <p:sldId id="348" r:id="rId14"/>
    <p:sldId id="361" r:id="rId15"/>
    <p:sldId id="362" r:id="rId16"/>
    <p:sldId id="363" r:id="rId17"/>
    <p:sldId id="367" r:id="rId18"/>
    <p:sldId id="365" r:id="rId19"/>
    <p:sldId id="403" r:id="rId20"/>
    <p:sldId id="404" r:id="rId21"/>
    <p:sldId id="375" r:id="rId22"/>
    <p:sldId id="402" r:id="rId23"/>
    <p:sldId id="304" r:id="rId24"/>
    <p:sldId id="264" r:id="rId25"/>
    <p:sldId id="265" r:id="rId26"/>
    <p:sldId id="400" r:id="rId27"/>
    <p:sldId id="305" r:id="rId28"/>
    <p:sldId id="399" r:id="rId29"/>
    <p:sldId id="373" r:id="rId30"/>
    <p:sldId id="374" r:id="rId31"/>
    <p:sldId id="327" r:id="rId32"/>
    <p:sldId id="378" r:id="rId33"/>
    <p:sldId id="380" r:id="rId34"/>
    <p:sldId id="387" r:id="rId35"/>
    <p:sldId id="386" r:id="rId36"/>
    <p:sldId id="385" r:id="rId37"/>
    <p:sldId id="397" r:id="rId38"/>
    <p:sldId id="388" r:id="rId39"/>
    <p:sldId id="389" r:id="rId40"/>
    <p:sldId id="390" r:id="rId41"/>
    <p:sldId id="391" r:id="rId42"/>
    <p:sldId id="392" r:id="rId43"/>
    <p:sldId id="393" r:id="rId44"/>
    <p:sldId id="394" r:id="rId45"/>
    <p:sldId id="395" r:id="rId46"/>
    <p:sldId id="405" r:id="rId47"/>
    <p:sldId id="406" r:id="rId48"/>
    <p:sldId id="377" r:id="rId49"/>
  </p:sldIdLst>
  <p:sldSz cx="9144000" cy="6858000" type="screen4x3"/>
  <p:notesSz cx="6858000" cy="9144000"/>
  <p:embeddedFontLst>
    <p:embeddedFont>
      <p:font typeface="Calibri" pitchFamily="34" charset="0"/>
      <p:regular r:id="rId52"/>
      <p:bold r:id="rId53"/>
      <p:italic r:id="rId54"/>
      <p:boldItalic r:id="rId55"/>
    </p:embeddedFont>
  </p:embeddedFontLst>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DF7"/>
    <a:srgbClr val="FF99FF"/>
    <a:srgbClr val="CCFF33"/>
    <a:srgbClr val="FDE0BD"/>
    <a:srgbClr val="2CD460"/>
    <a:srgbClr val="E7F4F5"/>
    <a:srgbClr val="F983C1"/>
    <a:srgbClr val="C1BAF8"/>
    <a:srgbClr val="FF6600"/>
    <a:srgbClr val="FBF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12" autoAdjust="0"/>
    <p:restoredTop sz="94647" autoAdjust="0"/>
  </p:normalViewPr>
  <p:slideViewPr>
    <p:cSldViewPr>
      <p:cViewPr varScale="1">
        <p:scale>
          <a:sx n="70" d="100"/>
          <a:sy n="70" d="100"/>
        </p:scale>
        <p:origin x="-161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2130" y="-2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s>
</file>

<file path=ppt/diagrams/_rels/data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diagrams/_rels/data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image" Target="../media/image3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94DAC1-852E-49B0-86FE-39D7B906736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4EB91E2-0CC4-4AAD-A090-8D557E667315}">
      <dgm:prSet phldrT="[Text]" phldr="1"/>
      <dgm:spPr>
        <a:solidFill>
          <a:schemeClr val="bg1"/>
        </a:solidFill>
        <a:ln>
          <a:solidFill>
            <a:schemeClr val="accent1"/>
          </a:solidFill>
        </a:ln>
      </dgm:spPr>
      <dgm:t>
        <a:bodyPr/>
        <a:lstStyle/>
        <a:p>
          <a:endParaRPr lang="en-US" dirty="0"/>
        </a:p>
      </dgm:t>
    </dgm:pt>
    <dgm:pt modelId="{9901F36B-59CF-4708-AA46-66F3220EB162}" type="parTrans" cxnId="{02D42BFD-2BE8-4A81-BDB0-1E740F6EFA1F}">
      <dgm:prSet/>
      <dgm:spPr/>
      <dgm:t>
        <a:bodyPr/>
        <a:lstStyle/>
        <a:p>
          <a:endParaRPr lang="en-US"/>
        </a:p>
      </dgm:t>
    </dgm:pt>
    <dgm:pt modelId="{FCAD6F7D-61C1-4FE3-80EF-1912B3F55A24}" type="sibTrans" cxnId="{02D42BFD-2BE8-4A81-BDB0-1E740F6EFA1F}">
      <dgm:prSet/>
      <dgm:spPr/>
      <dgm:t>
        <a:bodyPr/>
        <a:lstStyle/>
        <a:p>
          <a:endParaRPr lang="en-US"/>
        </a:p>
      </dgm:t>
    </dgm:pt>
    <dgm:pt modelId="{3CDAC2E6-C1F1-46A2-9D91-6FF649B257B9}">
      <dgm:prSet phldrT="[Text]" phldr="1"/>
      <dgm:spPr>
        <a:solidFill>
          <a:schemeClr val="bg1"/>
        </a:solidFill>
        <a:ln>
          <a:solidFill>
            <a:schemeClr val="accent1"/>
          </a:solidFill>
        </a:ln>
      </dgm:spPr>
      <dgm:t>
        <a:bodyPr/>
        <a:lstStyle/>
        <a:p>
          <a:endParaRPr lang="en-US"/>
        </a:p>
      </dgm:t>
    </dgm:pt>
    <dgm:pt modelId="{CDAD89D4-80E3-420A-BB85-ECA573FA357E}" type="parTrans" cxnId="{D123CCE9-8E22-42CA-861D-1DA98FA8BEA8}">
      <dgm:prSet/>
      <dgm:spPr/>
      <dgm:t>
        <a:bodyPr/>
        <a:lstStyle/>
        <a:p>
          <a:endParaRPr lang="en-US"/>
        </a:p>
      </dgm:t>
    </dgm:pt>
    <dgm:pt modelId="{EEE12D9B-29FD-498C-BD1D-DC8CBD6DC845}" type="sibTrans" cxnId="{D123CCE9-8E22-42CA-861D-1DA98FA8BEA8}">
      <dgm:prSet/>
      <dgm:spPr/>
      <dgm:t>
        <a:bodyPr/>
        <a:lstStyle/>
        <a:p>
          <a:endParaRPr lang="en-US"/>
        </a:p>
      </dgm:t>
    </dgm:pt>
    <dgm:pt modelId="{A8EB363E-57E3-4F1F-9241-AF4D99E1D9E3}">
      <dgm:prSet phldrT="[Text]" phldr="1"/>
      <dgm:spPr>
        <a:solidFill>
          <a:schemeClr val="bg1"/>
        </a:solidFill>
        <a:ln>
          <a:solidFill>
            <a:schemeClr val="accent1"/>
          </a:solidFill>
        </a:ln>
      </dgm:spPr>
      <dgm:t>
        <a:bodyPr/>
        <a:lstStyle/>
        <a:p>
          <a:endParaRPr lang="en-US" dirty="0"/>
        </a:p>
      </dgm:t>
    </dgm:pt>
    <dgm:pt modelId="{CDDFAA62-0398-492E-873E-45EAB7CBC18E}" type="parTrans" cxnId="{BDBF4230-EB29-40ED-A028-56CF999D0A7F}">
      <dgm:prSet/>
      <dgm:spPr/>
      <dgm:t>
        <a:bodyPr/>
        <a:lstStyle/>
        <a:p>
          <a:endParaRPr lang="en-US"/>
        </a:p>
      </dgm:t>
    </dgm:pt>
    <dgm:pt modelId="{57B52AF5-B459-45A9-9C2B-1465A3CA6C5C}" type="sibTrans" cxnId="{BDBF4230-EB29-40ED-A028-56CF999D0A7F}">
      <dgm:prSet/>
      <dgm:spPr/>
      <dgm:t>
        <a:bodyPr/>
        <a:lstStyle/>
        <a:p>
          <a:endParaRPr lang="en-US"/>
        </a:p>
      </dgm:t>
    </dgm:pt>
    <dgm:pt modelId="{8CE51BF4-D201-41F9-B837-5DD087835027}">
      <dgm:prSet phldrT="[Text]" phldr="1"/>
      <dgm:spPr>
        <a:solidFill>
          <a:schemeClr val="bg1"/>
        </a:solidFill>
        <a:ln>
          <a:solidFill>
            <a:schemeClr val="accent1"/>
          </a:solidFill>
        </a:ln>
      </dgm:spPr>
      <dgm:t>
        <a:bodyPr/>
        <a:lstStyle/>
        <a:p>
          <a:endParaRPr lang="en-US"/>
        </a:p>
      </dgm:t>
    </dgm:pt>
    <dgm:pt modelId="{BBB03CF4-17C0-4DCC-AF5E-A86861010586}" type="parTrans" cxnId="{99E960C7-9D9D-4354-A5C6-38DB545520A7}">
      <dgm:prSet/>
      <dgm:spPr/>
      <dgm:t>
        <a:bodyPr/>
        <a:lstStyle/>
        <a:p>
          <a:endParaRPr lang="en-US"/>
        </a:p>
      </dgm:t>
    </dgm:pt>
    <dgm:pt modelId="{E8E2A42D-EF3B-468F-96AE-53DAA207A4E2}" type="sibTrans" cxnId="{99E960C7-9D9D-4354-A5C6-38DB545520A7}">
      <dgm:prSet/>
      <dgm:spPr/>
      <dgm:t>
        <a:bodyPr/>
        <a:lstStyle/>
        <a:p>
          <a:endParaRPr lang="en-US"/>
        </a:p>
      </dgm:t>
    </dgm:pt>
    <dgm:pt modelId="{28755CC7-8BA3-4CC8-834B-E668D4A11467}" type="pres">
      <dgm:prSet presAssocID="{1994DAC1-852E-49B0-86FE-39D7B9067369}" presName="Name0" presStyleCnt="0">
        <dgm:presLayoutVars>
          <dgm:chMax val="7"/>
          <dgm:chPref val="7"/>
          <dgm:dir/>
        </dgm:presLayoutVars>
      </dgm:prSet>
      <dgm:spPr/>
      <dgm:t>
        <a:bodyPr/>
        <a:lstStyle/>
        <a:p>
          <a:endParaRPr lang="en-US"/>
        </a:p>
      </dgm:t>
    </dgm:pt>
    <dgm:pt modelId="{FF8B68D9-7ADD-48E4-B38A-D539DF0708AF}" type="pres">
      <dgm:prSet presAssocID="{1994DAC1-852E-49B0-86FE-39D7B9067369}" presName="Name1" presStyleCnt="0"/>
      <dgm:spPr/>
      <dgm:t>
        <a:bodyPr/>
        <a:lstStyle/>
        <a:p>
          <a:endParaRPr lang="en-US"/>
        </a:p>
      </dgm:t>
    </dgm:pt>
    <dgm:pt modelId="{1C9040E7-4CB2-48BA-B178-977376E7BEF3}" type="pres">
      <dgm:prSet presAssocID="{1994DAC1-852E-49B0-86FE-39D7B9067369}" presName="cycle" presStyleCnt="0"/>
      <dgm:spPr/>
      <dgm:t>
        <a:bodyPr/>
        <a:lstStyle/>
        <a:p>
          <a:endParaRPr lang="en-US"/>
        </a:p>
      </dgm:t>
    </dgm:pt>
    <dgm:pt modelId="{63FF15B4-2535-49F7-B98D-B01B8727976A}" type="pres">
      <dgm:prSet presAssocID="{1994DAC1-852E-49B0-86FE-39D7B9067369}" presName="srcNode" presStyleLbl="node1" presStyleIdx="0" presStyleCnt="4"/>
      <dgm:spPr/>
      <dgm:t>
        <a:bodyPr/>
        <a:lstStyle/>
        <a:p>
          <a:endParaRPr lang="en-US"/>
        </a:p>
      </dgm:t>
    </dgm:pt>
    <dgm:pt modelId="{6FD3B8E5-2899-48AF-AB81-12A342932D7D}" type="pres">
      <dgm:prSet presAssocID="{1994DAC1-852E-49B0-86FE-39D7B9067369}" presName="conn" presStyleLbl="parChTrans1D2" presStyleIdx="0" presStyleCnt="1"/>
      <dgm:spPr/>
      <dgm:t>
        <a:bodyPr/>
        <a:lstStyle/>
        <a:p>
          <a:endParaRPr lang="en-US"/>
        </a:p>
      </dgm:t>
    </dgm:pt>
    <dgm:pt modelId="{D2202AD1-391F-4EFC-91EB-004C0DE820B1}" type="pres">
      <dgm:prSet presAssocID="{1994DAC1-852E-49B0-86FE-39D7B9067369}" presName="extraNode" presStyleLbl="node1" presStyleIdx="0" presStyleCnt="4"/>
      <dgm:spPr/>
      <dgm:t>
        <a:bodyPr/>
        <a:lstStyle/>
        <a:p>
          <a:endParaRPr lang="en-US"/>
        </a:p>
      </dgm:t>
    </dgm:pt>
    <dgm:pt modelId="{D0A68C47-AC56-40AC-9371-F225D9BF55A0}" type="pres">
      <dgm:prSet presAssocID="{1994DAC1-852E-49B0-86FE-39D7B9067369}" presName="dstNode" presStyleLbl="node1" presStyleIdx="0" presStyleCnt="4"/>
      <dgm:spPr/>
      <dgm:t>
        <a:bodyPr/>
        <a:lstStyle/>
        <a:p>
          <a:endParaRPr lang="en-US"/>
        </a:p>
      </dgm:t>
    </dgm:pt>
    <dgm:pt modelId="{6B79BD21-427B-4B7F-8F44-23B85216F5CD}" type="pres">
      <dgm:prSet presAssocID="{A4EB91E2-0CC4-4AAD-A090-8D557E667315}" presName="text_1" presStyleLbl="node1" presStyleIdx="0" presStyleCnt="4">
        <dgm:presLayoutVars>
          <dgm:bulletEnabled val="1"/>
        </dgm:presLayoutVars>
      </dgm:prSet>
      <dgm:spPr/>
      <dgm:t>
        <a:bodyPr/>
        <a:lstStyle/>
        <a:p>
          <a:endParaRPr lang="en-US"/>
        </a:p>
      </dgm:t>
    </dgm:pt>
    <dgm:pt modelId="{15BBE74A-24CC-485C-A6C8-6C4EA26450E2}" type="pres">
      <dgm:prSet presAssocID="{A4EB91E2-0CC4-4AAD-A090-8D557E667315}" presName="accent_1" presStyleCnt="0"/>
      <dgm:spPr/>
      <dgm:t>
        <a:bodyPr/>
        <a:lstStyle/>
        <a:p>
          <a:endParaRPr lang="en-US"/>
        </a:p>
      </dgm:t>
    </dgm:pt>
    <dgm:pt modelId="{557807B4-3133-4DEE-914D-B2BD3A8BF615}" type="pres">
      <dgm:prSet presAssocID="{A4EB91E2-0CC4-4AAD-A090-8D557E667315}" presName="accentRepeatNode" presStyleLbl="solidFgAcc1" presStyleIdx="0" presStyleCnt="4" custLinFactNeighborX="873" custLinFactNeighborY="-2468"/>
      <dgm:spPr/>
      <dgm:t>
        <a:bodyPr/>
        <a:lstStyle/>
        <a:p>
          <a:endParaRPr lang="en-US"/>
        </a:p>
      </dgm:t>
    </dgm:pt>
    <dgm:pt modelId="{F0B22118-8BD4-4D6D-B8C4-202DA537673E}" type="pres">
      <dgm:prSet presAssocID="{3CDAC2E6-C1F1-46A2-9D91-6FF649B257B9}" presName="text_2" presStyleLbl="node1" presStyleIdx="1" presStyleCnt="4">
        <dgm:presLayoutVars>
          <dgm:bulletEnabled val="1"/>
        </dgm:presLayoutVars>
      </dgm:prSet>
      <dgm:spPr/>
      <dgm:t>
        <a:bodyPr/>
        <a:lstStyle/>
        <a:p>
          <a:endParaRPr lang="en-US"/>
        </a:p>
      </dgm:t>
    </dgm:pt>
    <dgm:pt modelId="{734C9FA3-080A-4A22-95BC-7330D89F7525}" type="pres">
      <dgm:prSet presAssocID="{3CDAC2E6-C1F1-46A2-9D91-6FF649B257B9}" presName="accent_2" presStyleCnt="0"/>
      <dgm:spPr/>
      <dgm:t>
        <a:bodyPr/>
        <a:lstStyle/>
        <a:p>
          <a:endParaRPr lang="en-US"/>
        </a:p>
      </dgm:t>
    </dgm:pt>
    <dgm:pt modelId="{64C8F375-A151-4423-96DC-7A0CA48D31DD}" type="pres">
      <dgm:prSet presAssocID="{3CDAC2E6-C1F1-46A2-9D91-6FF649B257B9}" presName="accentRepeatNode" presStyleLbl="solidFgAcc1" presStyleIdx="1" presStyleCnt="4"/>
      <dgm:spPr/>
      <dgm:t>
        <a:bodyPr/>
        <a:lstStyle/>
        <a:p>
          <a:endParaRPr lang="en-US"/>
        </a:p>
      </dgm:t>
    </dgm:pt>
    <dgm:pt modelId="{8696965F-7121-49FF-ACAA-EE07F06A8F53}" type="pres">
      <dgm:prSet presAssocID="{A8EB363E-57E3-4F1F-9241-AF4D99E1D9E3}" presName="text_3" presStyleLbl="node1" presStyleIdx="2" presStyleCnt="4">
        <dgm:presLayoutVars>
          <dgm:bulletEnabled val="1"/>
        </dgm:presLayoutVars>
      </dgm:prSet>
      <dgm:spPr/>
      <dgm:t>
        <a:bodyPr/>
        <a:lstStyle/>
        <a:p>
          <a:endParaRPr lang="en-US"/>
        </a:p>
      </dgm:t>
    </dgm:pt>
    <dgm:pt modelId="{DCC0DE94-E9EA-4E5B-9ADE-2BFF91DBB3BC}" type="pres">
      <dgm:prSet presAssocID="{A8EB363E-57E3-4F1F-9241-AF4D99E1D9E3}" presName="accent_3" presStyleCnt="0"/>
      <dgm:spPr/>
      <dgm:t>
        <a:bodyPr/>
        <a:lstStyle/>
        <a:p>
          <a:endParaRPr lang="en-US"/>
        </a:p>
      </dgm:t>
    </dgm:pt>
    <dgm:pt modelId="{AC1F493E-5A9D-4FB4-8A87-AA7EE3925329}" type="pres">
      <dgm:prSet presAssocID="{A8EB363E-57E3-4F1F-9241-AF4D99E1D9E3}" presName="accentRepeatNode" presStyleLbl="solidFgAcc1" presStyleIdx="2" presStyleCnt="4"/>
      <dgm:spPr/>
      <dgm:t>
        <a:bodyPr/>
        <a:lstStyle/>
        <a:p>
          <a:endParaRPr lang="en-US"/>
        </a:p>
      </dgm:t>
    </dgm:pt>
    <dgm:pt modelId="{04543BC6-9D20-49A6-97B6-24353FD2C7F3}" type="pres">
      <dgm:prSet presAssocID="{8CE51BF4-D201-41F9-B837-5DD087835027}" presName="text_4" presStyleLbl="node1" presStyleIdx="3" presStyleCnt="4">
        <dgm:presLayoutVars>
          <dgm:bulletEnabled val="1"/>
        </dgm:presLayoutVars>
      </dgm:prSet>
      <dgm:spPr/>
      <dgm:t>
        <a:bodyPr/>
        <a:lstStyle/>
        <a:p>
          <a:endParaRPr lang="en-US"/>
        </a:p>
      </dgm:t>
    </dgm:pt>
    <dgm:pt modelId="{EF827B49-04C1-4DBD-9324-4A48F5381DA5}" type="pres">
      <dgm:prSet presAssocID="{8CE51BF4-D201-41F9-B837-5DD087835027}" presName="accent_4" presStyleCnt="0"/>
      <dgm:spPr/>
      <dgm:t>
        <a:bodyPr/>
        <a:lstStyle/>
        <a:p>
          <a:endParaRPr lang="en-US"/>
        </a:p>
      </dgm:t>
    </dgm:pt>
    <dgm:pt modelId="{26CA811C-248C-4ECA-975F-387B410CA46F}" type="pres">
      <dgm:prSet presAssocID="{8CE51BF4-D201-41F9-B837-5DD087835027}" presName="accentRepeatNode" presStyleLbl="solidFgAcc1" presStyleIdx="3" presStyleCnt="4"/>
      <dgm:spPr/>
      <dgm:t>
        <a:bodyPr/>
        <a:lstStyle/>
        <a:p>
          <a:endParaRPr lang="en-US"/>
        </a:p>
      </dgm:t>
    </dgm:pt>
  </dgm:ptLst>
  <dgm:cxnLst>
    <dgm:cxn modelId="{DD1DCDD6-B9A3-440A-9847-A83FB639F0F4}" type="presOf" srcId="{3CDAC2E6-C1F1-46A2-9D91-6FF649B257B9}" destId="{F0B22118-8BD4-4D6D-B8C4-202DA537673E}" srcOrd="0" destOrd="0" presId="urn:microsoft.com/office/officeart/2008/layout/VerticalCurvedList"/>
    <dgm:cxn modelId="{01171A69-52C2-4AB4-9E4F-DFAF78D8EE17}" type="presOf" srcId="{A8EB363E-57E3-4F1F-9241-AF4D99E1D9E3}" destId="{8696965F-7121-49FF-ACAA-EE07F06A8F53}" srcOrd="0" destOrd="0" presId="urn:microsoft.com/office/officeart/2008/layout/VerticalCurvedList"/>
    <dgm:cxn modelId="{BC487F91-861E-4858-AD4D-C80C902516E6}" type="presOf" srcId="{A4EB91E2-0CC4-4AAD-A090-8D557E667315}" destId="{6B79BD21-427B-4B7F-8F44-23B85216F5CD}" srcOrd="0" destOrd="0" presId="urn:microsoft.com/office/officeart/2008/layout/VerticalCurvedList"/>
    <dgm:cxn modelId="{02D42BFD-2BE8-4A81-BDB0-1E740F6EFA1F}" srcId="{1994DAC1-852E-49B0-86FE-39D7B9067369}" destId="{A4EB91E2-0CC4-4AAD-A090-8D557E667315}" srcOrd="0" destOrd="0" parTransId="{9901F36B-59CF-4708-AA46-66F3220EB162}" sibTransId="{FCAD6F7D-61C1-4FE3-80EF-1912B3F55A24}"/>
    <dgm:cxn modelId="{D123CCE9-8E22-42CA-861D-1DA98FA8BEA8}" srcId="{1994DAC1-852E-49B0-86FE-39D7B9067369}" destId="{3CDAC2E6-C1F1-46A2-9D91-6FF649B257B9}" srcOrd="1" destOrd="0" parTransId="{CDAD89D4-80E3-420A-BB85-ECA573FA357E}" sibTransId="{EEE12D9B-29FD-498C-BD1D-DC8CBD6DC845}"/>
    <dgm:cxn modelId="{99E960C7-9D9D-4354-A5C6-38DB545520A7}" srcId="{1994DAC1-852E-49B0-86FE-39D7B9067369}" destId="{8CE51BF4-D201-41F9-B837-5DD087835027}" srcOrd="3" destOrd="0" parTransId="{BBB03CF4-17C0-4DCC-AF5E-A86861010586}" sibTransId="{E8E2A42D-EF3B-468F-96AE-53DAA207A4E2}"/>
    <dgm:cxn modelId="{A34C05D2-25F8-4D5F-B161-6A414513F65B}" type="presOf" srcId="{FCAD6F7D-61C1-4FE3-80EF-1912B3F55A24}" destId="{6FD3B8E5-2899-48AF-AB81-12A342932D7D}" srcOrd="0" destOrd="0" presId="urn:microsoft.com/office/officeart/2008/layout/VerticalCurvedList"/>
    <dgm:cxn modelId="{B5DCD649-97B1-42CB-A77A-74C611508147}" type="presOf" srcId="{1994DAC1-852E-49B0-86FE-39D7B9067369}" destId="{28755CC7-8BA3-4CC8-834B-E668D4A11467}" srcOrd="0" destOrd="0" presId="urn:microsoft.com/office/officeart/2008/layout/VerticalCurvedList"/>
    <dgm:cxn modelId="{BDBF4230-EB29-40ED-A028-56CF999D0A7F}" srcId="{1994DAC1-852E-49B0-86FE-39D7B9067369}" destId="{A8EB363E-57E3-4F1F-9241-AF4D99E1D9E3}" srcOrd="2" destOrd="0" parTransId="{CDDFAA62-0398-492E-873E-45EAB7CBC18E}" sibTransId="{57B52AF5-B459-45A9-9C2B-1465A3CA6C5C}"/>
    <dgm:cxn modelId="{0A2A12F4-22E3-4581-94AF-D8011AFBD7A0}" type="presOf" srcId="{8CE51BF4-D201-41F9-B837-5DD087835027}" destId="{04543BC6-9D20-49A6-97B6-24353FD2C7F3}" srcOrd="0" destOrd="0" presId="urn:microsoft.com/office/officeart/2008/layout/VerticalCurvedList"/>
    <dgm:cxn modelId="{66DAEF82-5360-434A-A359-25EAF1611A9F}" type="presParOf" srcId="{28755CC7-8BA3-4CC8-834B-E668D4A11467}" destId="{FF8B68D9-7ADD-48E4-B38A-D539DF0708AF}" srcOrd="0" destOrd="0" presId="urn:microsoft.com/office/officeart/2008/layout/VerticalCurvedList"/>
    <dgm:cxn modelId="{4C3D663F-CF6F-4ABC-BE49-56FEFFF6443E}" type="presParOf" srcId="{FF8B68D9-7ADD-48E4-B38A-D539DF0708AF}" destId="{1C9040E7-4CB2-48BA-B178-977376E7BEF3}" srcOrd="0" destOrd="0" presId="urn:microsoft.com/office/officeart/2008/layout/VerticalCurvedList"/>
    <dgm:cxn modelId="{32859D57-B6FD-4BE6-AA81-9D2E891F6E24}" type="presParOf" srcId="{1C9040E7-4CB2-48BA-B178-977376E7BEF3}" destId="{63FF15B4-2535-49F7-B98D-B01B8727976A}" srcOrd="0" destOrd="0" presId="urn:microsoft.com/office/officeart/2008/layout/VerticalCurvedList"/>
    <dgm:cxn modelId="{183270ED-D733-4B1B-832C-522D628E4BFB}" type="presParOf" srcId="{1C9040E7-4CB2-48BA-B178-977376E7BEF3}" destId="{6FD3B8E5-2899-48AF-AB81-12A342932D7D}" srcOrd="1" destOrd="0" presId="urn:microsoft.com/office/officeart/2008/layout/VerticalCurvedList"/>
    <dgm:cxn modelId="{A7E76837-E72C-4F89-844B-B1F04B176FA9}" type="presParOf" srcId="{1C9040E7-4CB2-48BA-B178-977376E7BEF3}" destId="{D2202AD1-391F-4EFC-91EB-004C0DE820B1}" srcOrd="2" destOrd="0" presId="urn:microsoft.com/office/officeart/2008/layout/VerticalCurvedList"/>
    <dgm:cxn modelId="{AB2D22E5-DB07-4A6B-B68E-3DDCF6F89B8D}" type="presParOf" srcId="{1C9040E7-4CB2-48BA-B178-977376E7BEF3}" destId="{D0A68C47-AC56-40AC-9371-F225D9BF55A0}" srcOrd="3" destOrd="0" presId="urn:microsoft.com/office/officeart/2008/layout/VerticalCurvedList"/>
    <dgm:cxn modelId="{F7D1441F-BFA0-4C7C-920A-C510095749BC}" type="presParOf" srcId="{FF8B68D9-7ADD-48E4-B38A-D539DF0708AF}" destId="{6B79BD21-427B-4B7F-8F44-23B85216F5CD}" srcOrd="1" destOrd="0" presId="urn:microsoft.com/office/officeart/2008/layout/VerticalCurvedList"/>
    <dgm:cxn modelId="{88E3039E-168D-4F37-B893-58E47C81E74C}" type="presParOf" srcId="{FF8B68D9-7ADD-48E4-B38A-D539DF0708AF}" destId="{15BBE74A-24CC-485C-A6C8-6C4EA26450E2}" srcOrd="2" destOrd="0" presId="urn:microsoft.com/office/officeart/2008/layout/VerticalCurvedList"/>
    <dgm:cxn modelId="{8566DF63-7213-49CE-B455-96D9BCBA1A97}" type="presParOf" srcId="{15BBE74A-24CC-485C-A6C8-6C4EA26450E2}" destId="{557807B4-3133-4DEE-914D-B2BD3A8BF615}" srcOrd="0" destOrd="0" presId="urn:microsoft.com/office/officeart/2008/layout/VerticalCurvedList"/>
    <dgm:cxn modelId="{99B2411A-E293-43D0-9E81-BE6E7929338C}" type="presParOf" srcId="{FF8B68D9-7ADD-48E4-B38A-D539DF0708AF}" destId="{F0B22118-8BD4-4D6D-B8C4-202DA537673E}" srcOrd="3" destOrd="0" presId="urn:microsoft.com/office/officeart/2008/layout/VerticalCurvedList"/>
    <dgm:cxn modelId="{3AAAA0D4-4565-4FB5-AD3F-F9DB5C941E9A}" type="presParOf" srcId="{FF8B68D9-7ADD-48E4-B38A-D539DF0708AF}" destId="{734C9FA3-080A-4A22-95BC-7330D89F7525}" srcOrd="4" destOrd="0" presId="urn:microsoft.com/office/officeart/2008/layout/VerticalCurvedList"/>
    <dgm:cxn modelId="{97C8BBC6-8471-42AE-AB46-AB0ED39DFA93}" type="presParOf" srcId="{734C9FA3-080A-4A22-95BC-7330D89F7525}" destId="{64C8F375-A151-4423-96DC-7A0CA48D31DD}" srcOrd="0" destOrd="0" presId="urn:microsoft.com/office/officeart/2008/layout/VerticalCurvedList"/>
    <dgm:cxn modelId="{FBCEBC51-2E50-44DC-8155-FD84AB8C2F76}" type="presParOf" srcId="{FF8B68D9-7ADD-48E4-B38A-D539DF0708AF}" destId="{8696965F-7121-49FF-ACAA-EE07F06A8F53}" srcOrd="5" destOrd="0" presId="urn:microsoft.com/office/officeart/2008/layout/VerticalCurvedList"/>
    <dgm:cxn modelId="{FDDD710A-8C07-411E-B1CD-CF6DC986A99B}" type="presParOf" srcId="{FF8B68D9-7ADD-48E4-B38A-D539DF0708AF}" destId="{DCC0DE94-E9EA-4E5B-9ADE-2BFF91DBB3BC}" srcOrd="6" destOrd="0" presId="urn:microsoft.com/office/officeart/2008/layout/VerticalCurvedList"/>
    <dgm:cxn modelId="{7C4B64AF-DC4D-4A03-80E4-481159731A3B}" type="presParOf" srcId="{DCC0DE94-E9EA-4E5B-9ADE-2BFF91DBB3BC}" destId="{AC1F493E-5A9D-4FB4-8A87-AA7EE3925329}" srcOrd="0" destOrd="0" presId="urn:microsoft.com/office/officeart/2008/layout/VerticalCurvedList"/>
    <dgm:cxn modelId="{F5F619C2-3224-4032-B4A8-0E646331D5D9}" type="presParOf" srcId="{FF8B68D9-7ADD-48E4-B38A-D539DF0708AF}" destId="{04543BC6-9D20-49A6-97B6-24353FD2C7F3}" srcOrd="7" destOrd="0" presId="urn:microsoft.com/office/officeart/2008/layout/VerticalCurvedList"/>
    <dgm:cxn modelId="{664C9901-2226-4153-9581-E39405E4B1A4}" type="presParOf" srcId="{FF8B68D9-7ADD-48E4-B38A-D539DF0708AF}" destId="{EF827B49-04C1-4DBD-9324-4A48F5381DA5}" srcOrd="8" destOrd="0" presId="urn:microsoft.com/office/officeart/2008/layout/VerticalCurvedList"/>
    <dgm:cxn modelId="{A88C7D36-39D6-4BE5-B319-4B3153849141}" type="presParOf" srcId="{EF827B49-04C1-4DBD-9324-4A48F5381DA5}" destId="{26CA811C-248C-4ECA-975F-387B410CA46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B0F46B-CC46-4501-83A9-58C1A25A16B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C8121539-FFA2-48BA-9450-75B28F64865D}">
      <dgm:prSet phldrT="[Text]" custT="1"/>
      <dgm:spPr>
        <a:blipFill rotWithShape="0">
          <a:blip xmlns:r="http://schemas.openxmlformats.org/officeDocument/2006/relationships" r:embed="rId1"/>
          <a:tile tx="0" ty="0" sx="100000" sy="100000" flip="none" algn="tl"/>
        </a:blipFill>
      </dgm:spPr>
      <dgm:t>
        <a:bodyPr/>
        <a:lstStyle/>
        <a:p>
          <a:pPr algn="ctr"/>
          <a:r>
            <a:rPr lang="en-US" sz="2200" dirty="0" err="1" smtClean="0">
              <a:solidFill>
                <a:srgbClr val="002060"/>
              </a:solidFill>
              <a:latin typeface="Times New Roman" pitchFamily="18" charset="0"/>
              <a:cs typeface="Times New Roman" pitchFamily="18" charset="0"/>
            </a:rPr>
            <a:t>Xác</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định</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vấn</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đề</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mục</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tiêu</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nội</a:t>
          </a:r>
          <a:r>
            <a:rPr lang="en-US" sz="2200" dirty="0" smtClean="0">
              <a:solidFill>
                <a:srgbClr val="002060"/>
              </a:solidFill>
              <a:latin typeface="Times New Roman" pitchFamily="18" charset="0"/>
              <a:cs typeface="Times New Roman" pitchFamily="18" charset="0"/>
            </a:rPr>
            <a:t> dung </a:t>
          </a:r>
          <a:r>
            <a:rPr lang="en-US" sz="2200" dirty="0" err="1" smtClean="0">
              <a:solidFill>
                <a:srgbClr val="002060"/>
              </a:solidFill>
              <a:latin typeface="Times New Roman" pitchFamily="18" charset="0"/>
              <a:cs typeface="Times New Roman" pitchFamily="18" charset="0"/>
            </a:rPr>
            <a:t>và</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đối</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tượng</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nghiên</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cứu</a:t>
          </a:r>
          <a:endParaRPr lang="en-US" sz="2200" dirty="0">
            <a:solidFill>
              <a:srgbClr val="002060"/>
            </a:solidFill>
            <a:latin typeface="Times New Roman" pitchFamily="18" charset="0"/>
            <a:cs typeface="Times New Roman" pitchFamily="18" charset="0"/>
          </a:endParaRPr>
        </a:p>
      </dgm:t>
    </dgm:pt>
    <dgm:pt modelId="{24ED96A1-3895-4146-8BE6-1FB0C313ECA6}" type="parTrans" cxnId="{D420CD5F-FC51-45E4-BAF7-CA0EA00888F1}">
      <dgm:prSet/>
      <dgm:spPr/>
      <dgm:t>
        <a:bodyPr/>
        <a:lstStyle/>
        <a:p>
          <a:endParaRPr lang="en-US"/>
        </a:p>
      </dgm:t>
    </dgm:pt>
    <dgm:pt modelId="{9A4A3C2B-C0C1-4CCF-B8E5-C5130D40AFA3}" type="sibTrans" cxnId="{D420CD5F-FC51-45E4-BAF7-CA0EA00888F1}">
      <dgm:prSet/>
      <dgm:spPr/>
      <dgm:t>
        <a:bodyPr/>
        <a:lstStyle/>
        <a:p>
          <a:endParaRPr lang="en-US"/>
        </a:p>
      </dgm:t>
    </dgm:pt>
    <dgm:pt modelId="{4753E188-0E85-4034-AE39-B53D20AE97BC}">
      <dgm:prSet phldrT="[Text]" custT="1"/>
      <dgm:spPr>
        <a:blipFill rotWithShape="0">
          <a:blip xmlns:r="http://schemas.openxmlformats.org/officeDocument/2006/relationships" r:embed="rId2"/>
          <a:tile tx="0" ty="0" sx="100000" sy="100000" flip="none" algn="tl"/>
        </a:blipFill>
      </dgm:spPr>
      <dgm:t>
        <a:bodyPr/>
        <a:lstStyle/>
        <a:p>
          <a:pPr algn="ctr"/>
          <a:r>
            <a:rPr lang="en-US" sz="2400" dirty="0" smtClean="0">
              <a:solidFill>
                <a:srgbClr val="002060"/>
              </a:solidFill>
              <a:latin typeface="Times New Roman" pitchFamily="18" charset="0"/>
              <a:cs typeface="Times New Roman" pitchFamily="18" charset="0"/>
            </a:rPr>
            <a:t>Thu </a:t>
          </a:r>
          <a:r>
            <a:rPr lang="en-US" sz="2400" dirty="0" err="1" smtClean="0">
              <a:solidFill>
                <a:srgbClr val="002060"/>
              </a:solidFill>
              <a:latin typeface="Times New Roman" pitchFamily="18" charset="0"/>
              <a:cs typeface="Times New Roman" pitchFamily="18" charset="0"/>
            </a:rPr>
            <a:t>thập</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dữ</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liệu</a:t>
          </a:r>
          <a:endParaRPr lang="en-US" sz="2400" dirty="0">
            <a:solidFill>
              <a:srgbClr val="002060"/>
            </a:solidFill>
            <a:latin typeface="Times New Roman" pitchFamily="18" charset="0"/>
            <a:cs typeface="Times New Roman" pitchFamily="18" charset="0"/>
          </a:endParaRPr>
        </a:p>
      </dgm:t>
    </dgm:pt>
    <dgm:pt modelId="{9082F6C8-D60B-46AC-A6B2-4890154222CF}" type="parTrans" cxnId="{A673AE70-13D0-4A8E-B2E9-E1239428DF6B}">
      <dgm:prSet/>
      <dgm:spPr/>
      <dgm:t>
        <a:bodyPr/>
        <a:lstStyle/>
        <a:p>
          <a:endParaRPr lang="en-US"/>
        </a:p>
      </dgm:t>
    </dgm:pt>
    <dgm:pt modelId="{C0B19929-DEA8-4972-B0E5-2D36BF4E5D65}" type="sibTrans" cxnId="{A673AE70-13D0-4A8E-B2E9-E1239428DF6B}">
      <dgm:prSet/>
      <dgm:spPr/>
      <dgm:t>
        <a:bodyPr/>
        <a:lstStyle/>
        <a:p>
          <a:endParaRPr lang="en-US"/>
        </a:p>
      </dgm:t>
    </dgm:pt>
    <dgm:pt modelId="{15ABA54A-0776-45DA-8B73-AC693F5124CB}">
      <dgm:prSet phldrT="[Text]" custT="1"/>
      <dgm:spPr>
        <a:blipFill rotWithShape="0">
          <a:blip xmlns:r="http://schemas.openxmlformats.org/officeDocument/2006/relationships" r:embed="rId3"/>
          <a:tile tx="0" ty="0" sx="100000" sy="100000" flip="none" algn="tl"/>
        </a:blipFill>
      </dgm:spPr>
      <dgm:t>
        <a:bodyPr/>
        <a:lstStyle/>
        <a:p>
          <a:pPr algn="ctr"/>
          <a:r>
            <a:rPr lang="en-US" sz="2200" dirty="0" err="1" smtClean="0">
              <a:solidFill>
                <a:srgbClr val="002060"/>
              </a:solidFill>
              <a:latin typeface="Times New Roman" pitchFamily="18" charset="0"/>
              <a:cs typeface="Times New Roman" pitchFamily="18" charset="0"/>
            </a:rPr>
            <a:t>Xử</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lý</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dữ</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liệu</a:t>
          </a:r>
          <a:endParaRPr lang="en-US" sz="2200" dirty="0">
            <a:solidFill>
              <a:srgbClr val="002060"/>
            </a:solidFill>
            <a:latin typeface="Times New Roman" pitchFamily="18" charset="0"/>
            <a:cs typeface="Times New Roman" pitchFamily="18" charset="0"/>
          </a:endParaRPr>
        </a:p>
      </dgm:t>
    </dgm:pt>
    <dgm:pt modelId="{364EB50B-6E7D-4835-9E99-BD0104D07DCB}" type="parTrans" cxnId="{2820402F-F9E1-485F-A42B-2B7232C6416F}">
      <dgm:prSet/>
      <dgm:spPr/>
      <dgm:t>
        <a:bodyPr/>
        <a:lstStyle/>
        <a:p>
          <a:endParaRPr lang="en-US"/>
        </a:p>
      </dgm:t>
    </dgm:pt>
    <dgm:pt modelId="{90BACE17-BDCF-4119-9606-91CBF7CC8FFE}" type="sibTrans" cxnId="{2820402F-F9E1-485F-A42B-2B7232C6416F}">
      <dgm:prSet/>
      <dgm:spPr/>
      <dgm:t>
        <a:bodyPr/>
        <a:lstStyle/>
        <a:p>
          <a:endParaRPr lang="en-US"/>
        </a:p>
      </dgm:t>
    </dgm:pt>
    <dgm:pt modelId="{B17A2D2E-E759-4AFB-9040-A95B53AE946B}">
      <dgm:prSet phldrT="[Text]" custT="1"/>
      <dgm:spPr>
        <a:solidFill>
          <a:srgbClr val="CBDDF7"/>
        </a:solidFill>
      </dgm:spPr>
      <dgm:t>
        <a:bodyPr/>
        <a:lstStyle/>
        <a:p>
          <a:r>
            <a:rPr lang="en-US" sz="2200" dirty="0" err="1" smtClean="0">
              <a:solidFill>
                <a:srgbClr val="002060"/>
              </a:solidFill>
              <a:latin typeface="Times New Roman" pitchFamily="18" charset="0"/>
              <a:cs typeface="Times New Roman" pitchFamily="18" charset="0"/>
            </a:rPr>
            <a:t>Phân</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tích</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kết</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quả</a:t>
          </a:r>
          <a:endParaRPr lang="en-US" sz="2200" dirty="0">
            <a:solidFill>
              <a:srgbClr val="002060"/>
            </a:solidFill>
            <a:latin typeface="Times New Roman" pitchFamily="18" charset="0"/>
            <a:cs typeface="Times New Roman" pitchFamily="18" charset="0"/>
          </a:endParaRPr>
        </a:p>
      </dgm:t>
    </dgm:pt>
    <dgm:pt modelId="{459A7314-47C0-4E63-85E5-EFA5AE4ACC9E}" type="parTrans" cxnId="{850DFF97-6E70-4257-B0AF-72830045CEC3}">
      <dgm:prSet/>
      <dgm:spPr/>
      <dgm:t>
        <a:bodyPr/>
        <a:lstStyle/>
        <a:p>
          <a:endParaRPr lang="en-US"/>
        </a:p>
      </dgm:t>
    </dgm:pt>
    <dgm:pt modelId="{9DEC52E0-7233-4BAF-B710-F54E6A6429EA}" type="sibTrans" cxnId="{850DFF97-6E70-4257-B0AF-72830045CEC3}">
      <dgm:prSet/>
      <dgm:spPr/>
      <dgm:t>
        <a:bodyPr/>
        <a:lstStyle/>
        <a:p>
          <a:endParaRPr lang="en-US"/>
        </a:p>
      </dgm:t>
    </dgm:pt>
    <dgm:pt modelId="{F58CBB95-4F8D-4D09-A5FF-FC929B787007}">
      <dgm:prSet phldrT="[Text]" custT="1"/>
      <dgm:spPr>
        <a:solidFill>
          <a:schemeClr val="accent1">
            <a:lumMod val="40000"/>
            <a:lumOff val="60000"/>
          </a:schemeClr>
        </a:solidFill>
      </dgm:spPr>
      <dgm:t>
        <a:bodyPr/>
        <a:lstStyle/>
        <a:p>
          <a:r>
            <a:rPr lang="en-US" sz="2200" dirty="0" err="1" smtClean="0">
              <a:solidFill>
                <a:srgbClr val="002060"/>
              </a:solidFill>
              <a:latin typeface="Times New Roman" pitchFamily="18" charset="0"/>
              <a:cs typeface="Times New Roman" pitchFamily="18" charset="0"/>
            </a:rPr>
            <a:t>Báo</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cáo</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và</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trình</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bày</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kết</a:t>
          </a:r>
          <a:r>
            <a:rPr lang="en-US" sz="2200" dirty="0" smtClean="0">
              <a:solidFill>
                <a:srgbClr val="002060"/>
              </a:solidFill>
              <a:latin typeface="Times New Roman" pitchFamily="18" charset="0"/>
              <a:cs typeface="Times New Roman" pitchFamily="18" charset="0"/>
            </a:rPr>
            <a:t> </a:t>
          </a:r>
          <a:r>
            <a:rPr lang="en-US" sz="2200" dirty="0" err="1" smtClean="0">
              <a:solidFill>
                <a:srgbClr val="002060"/>
              </a:solidFill>
              <a:latin typeface="Times New Roman" pitchFamily="18" charset="0"/>
              <a:cs typeface="Times New Roman" pitchFamily="18" charset="0"/>
            </a:rPr>
            <a:t>quả</a:t>
          </a:r>
          <a:endParaRPr lang="en-US" sz="2200" dirty="0">
            <a:solidFill>
              <a:srgbClr val="002060"/>
            </a:solidFill>
            <a:latin typeface="Times New Roman" pitchFamily="18" charset="0"/>
            <a:cs typeface="Times New Roman" pitchFamily="18" charset="0"/>
          </a:endParaRPr>
        </a:p>
      </dgm:t>
    </dgm:pt>
    <dgm:pt modelId="{B267469F-5807-49CB-AFB4-976B7742A1C4}" type="parTrans" cxnId="{02CE709E-D875-44D5-93EE-D848A78779DA}">
      <dgm:prSet/>
      <dgm:spPr/>
      <dgm:t>
        <a:bodyPr/>
        <a:lstStyle/>
        <a:p>
          <a:endParaRPr lang="en-US"/>
        </a:p>
      </dgm:t>
    </dgm:pt>
    <dgm:pt modelId="{70882F0F-BD89-43DA-8210-954A893DC283}" type="sibTrans" cxnId="{02CE709E-D875-44D5-93EE-D848A78779DA}">
      <dgm:prSet/>
      <dgm:spPr/>
      <dgm:t>
        <a:bodyPr/>
        <a:lstStyle/>
        <a:p>
          <a:endParaRPr lang="en-US"/>
        </a:p>
      </dgm:t>
    </dgm:pt>
    <dgm:pt modelId="{AEC98BAC-05B5-4333-AB65-6E07A00C9D26}" type="pres">
      <dgm:prSet presAssocID="{CEB0F46B-CC46-4501-83A9-58C1A25A16B7}" presName="rootnode" presStyleCnt="0">
        <dgm:presLayoutVars>
          <dgm:chMax/>
          <dgm:chPref/>
          <dgm:dir/>
          <dgm:animLvl val="lvl"/>
        </dgm:presLayoutVars>
      </dgm:prSet>
      <dgm:spPr/>
      <dgm:t>
        <a:bodyPr/>
        <a:lstStyle/>
        <a:p>
          <a:endParaRPr lang="en-US"/>
        </a:p>
      </dgm:t>
    </dgm:pt>
    <dgm:pt modelId="{984A1BD1-BE1C-4269-AAF3-5EA60623833D}" type="pres">
      <dgm:prSet presAssocID="{C8121539-FFA2-48BA-9450-75B28F64865D}" presName="composite" presStyleCnt="0"/>
      <dgm:spPr/>
    </dgm:pt>
    <dgm:pt modelId="{02A6F763-D106-4E21-B36E-23DFCDFD7421}" type="pres">
      <dgm:prSet presAssocID="{C8121539-FFA2-48BA-9450-75B28F64865D}" presName="bentUpArrow1" presStyleLbl="alignImgPlace1" presStyleIdx="0" presStyleCnt="4" custScaleX="394448" custScaleY="249811" custLinFactX="-31132" custLinFactNeighborX="-100000" custLinFactNeighborY="-49975"/>
      <dgm:spPr/>
      <dgm:t>
        <a:bodyPr/>
        <a:lstStyle/>
        <a:p>
          <a:endParaRPr lang="en-US"/>
        </a:p>
      </dgm:t>
    </dgm:pt>
    <dgm:pt modelId="{5C76EB7F-5DAD-47D7-BCAC-D487F277C089}" type="pres">
      <dgm:prSet presAssocID="{C8121539-FFA2-48BA-9450-75B28F64865D}" presName="ParentText" presStyleLbl="node1" presStyleIdx="0" presStyleCnt="5" custScaleX="717342" custScaleY="316363" custLinFactY="-200000" custLinFactNeighborX="31396" custLinFactNeighborY="-250506">
        <dgm:presLayoutVars>
          <dgm:chMax val="1"/>
          <dgm:chPref val="1"/>
          <dgm:bulletEnabled val="1"/>
        </dgm:presLayoutVars>
      </dgm:prSet>
      <dgm:spPr/>
      <dgm:t>
        <a:bodyPr/>
        <a:lstStyle/>
        <a:p>
          <a:endParaRPr lang="en-US"/>
        </a:p>
      </dgm:t>
    </dgm:pt>
    <dgm:pt modelId="{1A3B9945-2953-463D-B44A-0B962E2CB826}" type="pres">
      <dgm:prSet presAssocID="{C8121539-FFA2-48BA-9450-75B28F64865D}" presName="ChildText" presStyleLbl="revTx" presStyleIdx="0" presStyleCnt="4">
        <dgm:presLayoutVars>
          <dgm:chMax val="0"/>
          <dgm:chPref val="0"/>
          <dgm:bulletEnabled val="1"/>
        </dgm:presLayoutVars>
      </dgm:prSet>
      <dgm:spPr/>
      <dgm:t>
        <a:bodyPr/>
        <a:lstStyle/>
        <a:p>
          <a:endParaRPr lang="en-US"/>
        </a:p>
      </dgm:t>
    </dgm:pt>
    <dgm:pt modelId="{32BFD4E4-F84F-401D-97CB-7BD2E1917FF8}" type="pres">
      <dgm:prSet presAssocID="{9A4A3C2B-C0C1-4CCF-B8E5-C5130D40AFA3}" presName="sibTrans" presStyleCnt="0"/>
      <dgm:spPr/>
    </dgm:pt>
    <dgm:pt modelId="{7A8157CB-1570-4203-81C0-A8C8AD4D1730}" type="pres">
      <dgm:prSet presAssocID="{4753E188-0E85-4034-AE39-B53D20AE97BC}" presName="composite" presStyleCnt="0"/>
      <dgm:spPr/>
    </dgm:pt>
    <dgm:pt modelId="{686B0A5D-B445-4608-BC5C-CE1C875FDAE6}" type="pres">
      <dgm:prSet presAssocID="{4753E188-0E85-4034-AE39-B53D20AE97BC}" presName="bentUpArrow1" presStyleLbl="alignImgPlace1" presStyleIdx="1" presStyleCnt="4" custScaleX="375854" custScaleY="249434" custLinFactX="400000" custLinFactY="314676" custLinFactNeighborX="454556" custLinFactNeighborY="400000"/>
      <dgm:spPr/>
      <dgm:t>
        <a:bodyPr/>
        <a:lstStyle/>
        <a:p>
          <a:endParaRPr lang="en-US"/>
        </a:p>
      </dgm:t>
    </dgm:pt>
    <dgm:pt modelId="{026B0699-3045-4558-9C89-1F5727D640E7}" type="pres">
      <dgm:prSet presAssocID="{4753E188-0E85-4034-AE39-B53D20AE97BC}" presName="ParentText" presStyleLbl="node1" presStyleIdx="1" presStyleCnt="5" custScaleX="678308" custScaleY="240912" custLinFactY="-54910" custLinFactNeighborX="52526" custLinFactNeighborY="-100000">
        <dgm:presLayoutVars>
          <dgm:chMax val="1"/>
          <dgm:chPref val="1"/>
          <dgm:bulletEnabled val="1"/>
        </dgm:presLayoutVars>
      </dgm:prSet>
      <dgm:spPr/>
      <dgm:t>
        <a:bodyPr/>
        <a:lstStyle/>
        <a:p>
          <a:endParaRPr lang="en-US"/>
        </a:p>
      </dgm:t>
    </dgm:pt>
    <dgm:pt modelId="{865A633E-679E-439A-BC06-67163F36FC87}" type="pres">
      <dgm:prSet presAssocID="{4753E188-0E85-4034-AE39-B53D20AE97BC}" presName="ChildText" presStyleLbl="revTx" presStyleIdx="1" presStyleCnt="4">
        <dgm:presLayoutVars>
          <dgm:chMax val="0"/>
          <dgm:chPref val="0"/>
          <dgm:bulletEnabled val="1"/>
        </dgm:presLayoutVars>
      </dgm:prSet>
      <dgm:spPr/>
      <dgm:t>
        <a:bodyPr/>
        <a:lstStyle/>
        <a:p>
          <a:endParaRPr lang="en-US"/>
        </a:p>
      </dgm:t>
    </dgm:pt>
    <dgm:pt modelId="{23A3F86E-DB5A-4F0B-9516-9E825A7A7BB5}" type="pres">
      <dgm:prSet presAssocID="{C0B19929-DEA8-4972-B0E5-2D36BF4E5D65}" presName="sibTrans" presStyleCnt="0"/>
      <dgm:spPr/>
    </dgm:pt>
    <dgm:pt modelId="{F9D09765-08D3-4CBC-9ED0-51CD9C6FB04B}" type="pres">
      <dgm:prSet presAssocID="{15ABA54A-0776-45DA-8B73-AC693F5124CB}" presName="composite" presStyleCnt="0"/>
      <dgm:spPr/>
    </dgm:pt>
    <dgm:pt modelId="{CB46E1F8-4F91-4531-AF1E-7A64BCF6FAD0}" type="pres">
      <dgm:prSet presAssocID="{15ABA54A-0776-45DA-8B73-AC693F5124CB}" presName="bentUpArrow1" presStyleLbl="alignImgPlace1" presStyleIdx="2" presStyleCnt="4" custScaleX="409057" custScaleY="296165" custLinFactX="-265607" custLinFactY="-100000" custLinFactNeighborX="-300000" custLinFactNeighborY="-161339"/>
      <dgm:spPr/>
    </dgm:pt>
    <dgm:pt modelId="{D31E7BB0-628C-4EA0-A6B3-8B8BCD4625B1}" type="pres">
      <dgm:prSet presAssocID="{15ABA54A-0776-45DA-8B73-AC693F5124CB}" presName="ParentText" presStyleLbl="node1" presStyleIdx="2" presStyleCnt="5" custScaleX="618500" custScaleY="229491" custLinFactNeighborX="67575" custLinFactNeighborY="-59263">
        <dgm:presLayoutVars>
          <dgm:chMax val="1"/>
          <dgm:chPref val="1"/>
          <dgm:bulletEnabled val="1"/>
        </dgm:presLayoutVars>
      </dgm:prSet>
      <dgm:spPr/>
      <dgm:t>
        <a:bodyPr/>
        <a:lstStyle/>
        <a:p>
          <a:endParaRPr lang="en-US"/>
        </a:p>
      </dgm:t>
    </dgm:pt>
    <dgm:pt modelId="{7C19F0EC-1F95-4076-8020-D221214C9263}" type="pres">
      <dgm:prSet presAssocID="{15ABA54A-0776-45DA-8B73-AC693F5124CB}" presName="ChildText" presStyleLbl="revTx" presStyleIdx="2" presStyleCnt="4">
        <dgm:presLayoutVars>
          <dgm:chMax val="0"/>
          <dgm:chPref val="0"/>
          <dgm:bulletEnabled val="1"/>
        </dgm:presLayoutVars>
      </dgm:prSet>
      <dgm:spPr/>
    </dgm:pt>
    <dgm:pt modelId="{35C73F5C-CECB-414C-8443-AC9D3252976B}" type="pres">
      <dgm:prSet presAssocID="{90BACE17-BDCF-4119-9606-91CBF7CC8FFE}" presName="sibTrans" presStyleCnt="0"/>
      <dgm:spPr/>
    </dgm:pt>
    <dgm:pt modelId="{13F4B871-B4C6-4342-ABDA-FC9AC43DE9FE}" type="pres">
      <dgm:prSet presAssocID="{B17A2D2E-E759-4AFB-9040-A95B53AE946B}" presName="composite" presStyleCnt="0"/>
      <dgm:spPr/>
    </dgm:pt>
    <dgm:pt modelId="{A6EBEEFE-F646-424E-8C3E-1A34802D28F4}" type="pres">
      <dgm:prSet presAssocID="{B17A2D2E-E759-4AFB-9040-A95B53AE946B}" presName="bentUpArrow1" presStyleLbl="alignImgPlace1" presStyleIdx="3" presStyleCnt="4" custScaleX="385746" custScaleY="252265" custLinFactX="-267012" custLinFactY="-100000" custLinFactNeighborX="-300000" custLinFactNeighborY="-114275"/>
      <dgm:spPr/>
    </dgm:pt>
    <dgm:pt modelId="{9D64F1B4-18D6-4108-93EA-1B8193FA8781}" type="pres">
      <dgm:prSet presAssocID="{B17A2D2E-E759-4AFB-9040-A95B53AE946B}" presName="ParentText" presStyleLbl="node1" presStyleIdx="3" presStyleCnt="5" custScaleX="634733" custScaleY="240242" custLinFactNeighborX="60308" custLinFactNeighborY="-53503">
        <dgm:presLayoutVars>
          <dgm:chMax val="1"/>
          <dgm:chPref val="1"/>
          <dgm:bulletEnabled val="1"/>
        </dgm:presLayoutVars>
      </dgm:prSet>
      <dgm:spPr/>
      <dgm:t>
        <a:bodyPr/>
        <a:lstStyle/>
        <a:p>
          <a:endParaRPr lang="en-US"/>
        </a:p>
      </dgm:t>
    </dgm:pt>
    <dgm:pt modelId="{E9F0A07C-D525-415E-985F-C132717C05BD}" type="pres">
      <dgm:prSet presAssocID="{B17A2D2E-E759-4AFB-9040-A95B53AE946B}" presName="ChildText" presStyleLbl="revTx" presStyleIdx="3" presStyleCnt="4">
        <dgm:presLayoutVars>
          <dgm:chMax val="0"/>
          <dgm:chPref val="0"/>
          <dgm:bulletEnabled val="1"/>
        </dgm:presLayoutVars>
      </dgm:prSet>
      <dgm:spPr/>
    </dgm:pt>
    <dgm:pt modelId="{D649DB5F-B0DA-4686-B46F-E21CF66B1980}" type="pres">
      <dgm:prSet presAssocID="{9DEC52E0-7233-4BAF-B710-F54E6A6429EA}" presName="sibTrans" presStyleCnt="0"/>
      <dgm:spPr/>
    </dgm:pt>
    <dgm:pt modelId="{45C767BE-0821-4A82-A751-62B0C7FBD012}" type="pres">
      <dgm:prSet presAssocID="{F58CBB95-4F8D-4D09-A5FF-FC929B787007}" presName="composite" presStyleCnt="0"/>
      <dgm:spPr/>
    </dgm:pt>
    <dgm:pt modelId="{8967264B-480F-4E96-B865-96EC12C85F02}" type="pres">
      <dgm:prSet presAssocID="{F58CBB95-4F8D-4D09-A5FF-FC929B787007}" presName="ParentText" presStyleLbl="node1" presStyleIdx="4" presStyleCnt="5" custScaleX="626923" custScaleY="214561" custLinFactNeighborX="767" custLinFactNeighborY="-14017">
        <dgm:presLayoutVars>
          <dgm:chMax val="1"/>
          <dgm:chPref val="1"/>
          <dgm:bulletEnabled val="1"/>
        </dgm:presLayoutVars>
      </dgm:prSet>
      <dgm:spPr/>
      <dgm:t>
        <a:bodyPr/>
        <a:lstStyle/>
        <a:p>
          <a:endParaRPr lang="en-US"/>
        </a:p>
      </dgm:t>
    </dgm:pt>
  </dgm:ptLst>
  <dgm:cxnLst>
    <dgm:cxn modelId="{850DFF97-6E70-4257-B0AF-72830045CEC3}" srcId="{CEB0F46B-CC46-4501-83A9-58C1A25A16B7}" destId="{B17A2D2E-E759-4AFB-9040-A95B53AE946B}" srcOrd="3" destOrd="0" parTransId="{459A7314-47C0-4E63-85E5-EFA5AE4ACC9E}" sibTransId="{9DEC52E0-7233-4BAF-B710-F54E6A6429EA}"/>
    <dgm:cxn modelId="{5CD93848-3FDE-4974-8542-FB6CED54F0FA}" type="presOf" srcId="{B17A2D2E-E759-4AFB-9040-A95B53AE946B}" destId="{9D64F1B4-18D6-4108-93EA-1B8193FA8781}" srcOrd="0" destOrd="0" presId="urn:microsoft.com/office/officeart/2005/8/layout/StepDownProcess"/>
    <dgm:cxn modelId="{D420CD5F-FC51-45E4-BAF7-CA0EA00888F1}" srcId="{CEB0F46B-CC46-4501-83A9-58C1A25A16B7}" destId="{C8121539-FFA2-48BA-9450-75B28F64865D}" srcOrd="0" destOrd="0" parTransId="{24ED96A1-3895-4146-8BE6-1FB0C313ECA6}" sibTransId="{9A4A3C2B-C0C1-4CCF-B8E5-C5130D40AFA3}"/>
    <dgm:cxn modelId="{02CE709E-D875-44D5-93EE-D848A78779DA}" srcId="{CEB0F46B-CC46-4501-83A9-58C1A25A16B7}" destId="{F58CBB95-4F8D-4D09-A5FF-FC929B787007}" srcOrd="4" destOrd="0" parTransId="{B267469F-5807-49CB-AFB4-976B7742A1C4}" sibTransId="{70882F0F-BD89-43DA-8210-954A893DC283}"/>
    <dgm:cxn modelId="{1CD49EB3-4EA4-4C7F-8A82-CDDF68FFE853}" type="presOf" srcId="{C8121539-FFA2-48BA-9450-75B28F64865D}" destId="{5C76EB7F-5DAD-47D7-BCAC-D487F277C089}" srcOrd="0" destOrd="0" presId="urn:microsoft.com/office/officeart/2005/8/layout/StepDownProcess"/>
    <dgm:cxn modelId="{A673AE70-13D0-4A8E-B2E9-E1239428DF6B}" srcId="{CEB0F46B-CC46-4501-83A9-58C1A25A16B7}" destId="{4753E188-0E85-4034-AE39-B53D20AE97BC}" srcOrd="1" destOrd="0" parTransId="{9082F6C8-D60B-46AC-A6B2-4890154222CF}" sibTransId="{C0B19929-DEA8-4972-B0E5-2D36BF4E5D65}"/>
    <dgm:cxn modelId="{6295ED1F-EDD1-4153-AD4B-8A8601D5F519}" type="presOf" srcId="{F58CBB95-4F8D-4D09-A5FF-FC929B787007}" destId="{8967264B-480F-4E96-B865-96EC12C85F02}" srcOrd="0" destOrd="0" presId="urn:microsoft.com/office/officeart/2005/8/layout/StepDownProcess"/>
    <dgm:cxn modelId="{9860CD39-E2E0-4AD6-9CE8-468B7DB470C0}" type="presOf" srcId="{15ABA54A-0776-45DA-8B73-AC693F5124CB}" destId="{D31E7BB0-628C-4EA0-A6B3-8B8BCD4625B1}" srcOrd="0" destOrd="0" presId="urn:microsoft.com/office/officeart/2005/8/layout/StepDownProcess"/>
    <dgm:cxn modelId="{2820402F-F9E1-485F-A42B-2B7232C6416F}" srcId="{CEB0F46B-CC46-4501-83A9-58C1A25A16B7}" destId="{15ABA54A-0776-45DA-8B73-AC693F5124CB}" srcOrd="2" destOrd="0" parTransId="{364EB50B-6E7D-4835-9E99-BD0104D07DCB}" sibTransId="{90BACE17-BDCF-4119-9606-91CBF7CC8FFE}"/>
    <dgm:cxn modelId="{7800F091-EFA4-467A-97F8-E8BA4AB41054}" type="presOf" srcId="{4753E188-0E85-4034-AE39-B53D20AE97BC}" destId="{026B0699-3045-4558-9C89-1F5727D640E7}" srcOrd="0" destOrd="0" presId="urn:microsoft.com/office/officeart/2005/8/layout/StepDownProcess"/>
    <dgm:cxn modelId="{E7CD740C-EBA7-4638-B2BF-33EF75ABA895}" type="presOf" srcId="{CEB0F46B-CC46-4501-83A9-58C1A25A16B7}" destId="{AEC98BAC-05B5-4333-AB65-6E07A00C9D26}" srcOrd="0" destOrd="0" presId="urn:microsoft.com/office/officeart/2005/8/layout/StepDownProcess"/>
    <dgm:cxn modelId="{327B0F7E-963A-4719-935B-FC0CB41E9870}" type="presParOf" srcId="{AEC98BAC-05B5-4333-AB65-6E07A00C9D26}" destId="{984A1BD1-BE1C-4269-AAF3-5EA60623833D}" srcOrd="0" destOrd="0" presId="urn:microsoft.com/office/officeart/2005/8/layout/StepDownProcess"/>
    <dgm:cxn modelId="{18867A7E-61D4-4179-B3EC-7B82DEF1F3EC}" type="presParOf" srcId="{984A1BD1-BE1C-4269-AAF3-5EA60623833D}" destId="{02A6F763-D106-4E21-B36E-23DFCDFD7421}" srcOrd="0" destOrd="0" presId="urn:microsoft.com/office/officeart/2005/8/layout/StepDownProcess"/>
    <dgm:cxn modelId="{4A6347EB-6075-433F-8CD6-8BEA3461979B}" type="presParOf" srcId="{984A1BD1-BE1C-4269-AAF3-5EA60623833D}" destId="{5C76EB7F-5DAD-47D7-BCAC-D487F277C089}" srcOrd="1" destOrd="0" presId="urn:microsoft.com/office/officeart/2005/8/layout/StepDownProcess"/>
    <dgm:cxn modelId="{C31AD488-0F8E-4B4D-B6EA-4BA415E03D21}" type="presParOf" srcId="{984A1BD1-BE1C-4269-AAF3-5EA60623833D}" destId="{1A3B9945-2953-463D-B44A-0B962E2CB826}" srcOrd="2" destOrd="0" presId="urn:microsoft.com/office/officeart/2005/8/layout/StepDownProcess"/>
    <dgm:cxn modelId="{7B3D2693-B9FA-4B20-B22B-A2829EFE7AA0}" type="presParOf" srcId="{AEC98BAC-05B5-4333-AB65-6E07A00C9D26}" destId="{32BFD4E4-F84F-401D-97CB-7BD2E1917FF8}" srcOrd="1" destOrd="0" presId="urn:microsoft.com/office/officeart/2005/8/layout/StepDownProcess"/>
    <dgm:cxn modelId="{3484F5AC-5FDE-4E46-9966-7EF7D8E92E8F}" type="presParOf" srcId="{AEC98BAC-05B5-4333-AB65-6E07A00C9D26}" destId="{7A8157CB-1570-4203-81C0-A8C8AD4D1730}" srcOrd="2" destOrd="0" presId="urn:microsoft.com/office/officeart/2005/8/layout/StepDownProcess"/>
    <dgm:cxn modelId="{56C6D4F1-2F3F-4258-9050-9F8A93EDB685}" type="presParOf" srcId="{7A8157CB-1570-4203-81C0-A8C8AD4D1730}" destId="{686B0A5D-B445-4608-BC5C-CE1C875FDAE6}" srcOrd="0" destOrd="0" presId="urn:microsoft.com/office/officeart/2005/8/layout/StepDownProcess"/>
    <dgm:cxn modelId="{57AAA8BF-B05D-4FB7-BBF8-6FBDEAE86E4B}" type="presParOf" srcId="{7A8157CB-1570-4203-81C0-A8C8AD4D1730}" destId="{026B0699-3045-4558-9C89-1F5727D640E7}" srcOrd="1" destOrd="0" presId="urn:microsoft.com/office/officeart/2005/8/layout/StepDownProcess"/>
    <dgm:cxn modelId="{77ED3328-ED2A-405F-A81E-3F4A3E026B5B}" type="presParOf" srcId="{7A8157CB-1570-4203-81C0-A8C8AD4D1730}" destId="{865A633E-679E-439A-BC06-67163F36FC87}" srcOrd="2" destOrd="0" presId="urn:microsoft.com/office/officeart/2005/8/layout/StepDownProcess"/>
    <dgm:cxn modelId="{85F030A8-B36B-46B4-9D16-E8D208568E69}" type="presParOf" srcId="{AEC98BAC-05B5-4333-AB65-6E07A00C9D26}" destId="{23A3F86E-DB5A-4F0B-9516-9E825A7A7BB5}" srcOrd="3" destOrd="0" presId="urn:microsoft.com/office/officeart/2005/8/layout/StepDownProcess"/>
    <dgm:cxn modelId="{C6F7C600-B3D1-4EE4-8552-14BE43ADED5A}" type="presParOf" srcId="{AEC98BAC-05B5-4333-AB65-6E07A00C9D26}" destId="{F9D09765-08D3-4CBC-9ED0-51CD9C6FB04B}" srcOrd="4" destOrd="0" presId="urn:microsoft.com/office/officeart/2005/8/layout/StepDownProcess"/>
    <dgm:cxn modelId="{47972BAA-23EF-4FF9-B798-D12F55660690}" type="presParOf" srcId="{F9D09765-08D3-4CBC-9ED0-51CD9C6FB04B}" destId="{CB46E1F8-4F91-4531-AF1E-7A64BCF6FAD0}" srcOrd="0" destOrd="0" presId="urn:microsoft.com/office/officeart/2005/8/layout/StepDownProcess"/>
    <dgm:cxn modelId="{D4D4B8E7-47FF-482C-A6B3-73A74C910E86}" type="presParOf" srcId="{F9D09765-08D3-4CBC-9ED0-51CD9C6FB04B}" destId="{D31E7BB0-628C-4EA0-A6B3-8B8BCD4625B1}" srcOrd="1" destOrd="0" presId="urn:microsoft.com/office/officeart/2005/8/layout/StepDownProcess"/>
    <dgm:cxn modelId="{973C3BAE-EEE1-4966-A52B-493B6B086813}" type="presParOf" srcId="{F9D09765-08D3-4CBC-9ED0-51CD9C6FB04B}" destId="{7C19F0EC-1F95-4076-8020-D221214C9263}" srcOrd="2" destOrd="0" presId="urn:microsoft.com/office/officeart/2005/8/layout/StepDownProcess"/>
    <dgm:cxn modelId="{45E18216-DD87-4D95-87AD-D3E090CD9F0C}" type="presParOf" srcId="{AEC98BAC-05B5-4333-AB65-6E07A00C9D26}" destId="{35C73F5C-CECB-414C-8443-AC9D3252976B}" srcOrd="5" destOrd="0" presId="urn:microsoft.com/office/officeart/2005/8/layout/StepDownProcess"/>
    <dgm:cxn modelId="{36C78CFD-3C64-4F6E-A48F-83679A5698E6}" type="presParOf" srcId="{AEC98BAC-05B5-4333-AB65-6E07A00C9D26}" destId="{13F4B871-B4C6-4342-ABDA-FC9AC43DE9FE}" srcOrd="6" destOrd="0" presId="urn:microsoft.com/office/officeart/2005/8/layout/StepDownProcess"/>
    <dgm:cxn modelId="{907C52E8-4E0C-4290-AC0D-850D01D37035}" type="presParOf" srcId="{13F4B871-B4C6-4342-ABDA-FC9AC43DE9FE}" destId="{A6EBEEFE-F646-424E-8C3E-1A34802D28F4}" srcOrd="0" destOrd="0" presId="urn:microsoft.com/office/officeart/2005/8/layout/StepDownProcess"/>
    <dgm:cxn modelId="{613E4EFB-71D9-4A59-82C1-583033E95521}" type="presParOf" srcId="{13F4B871-B4C6-4342-ABDA-FC9AC43DE9FE}" destId="{9D64F1B4-18D6-4108-93EA-1B8193FA8781}" srcOrd="1" destOrd="0" presId="urn:microsoft.com/office/officeart/2005/8/layout/StepDownProcess"/>
    <dgm:cxn modelId="{5C60BF5C-625E-47E5-8747-620CAE14EADC}" type="presParOf" srcId="{13F4B871-B4C6-4342-ABDA-FC9AC43DE9FE}" destId="{E9F0A07C-D525-415E-985F-C132717C05BD}" srcOrd="2" destOrd="0" presId="urn:microsoft.com/office/officeart/2005/8/layout/StepDownProcess"/>
    <dgm:cxn modelId="{1A8B7622-4A39-4027-82D1-AF8F969C9507}" type="presParOf" srcId="{AEC98BAC-05B5-4333-AB65-6E07A00C9D26}" destId="{D649DB5F-B0DA-4686-B46F-E21CF66B1980}" srcOrd="7" destOrd="0" presId="urn:microsoft.com/office/officeart/2005/8/layout/StepDownProcess"/>
    <dgm:cxn modelId="{28405146-980B-4CFC-B889-5D8C346A434E}" type="presParOf" srcId="{AEC98BAC-05B5-4333-AB65-6E07A00C9D26}" destId="{45C767BE-0821-4A82-A751-62B0C7FBD012}" srcOrd="8" destOrd="0" presId="urn:microsoft.com/office/officeart/2005/8/layout/StepDownProcess"/>
    <dgm:cxn modelId="{D06FA6EB-CD23-4D08-897B-90434ED4410E}" type="presParOf" srcId="{45C767BE-0821-4A82-A751-62B0C7FBD012}" destId="{8967264B-480F-4E96-B865-96EC12C85F02}"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BB2C7D-027D-41B5-929F-97DC914C41B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626263-9112-47C3-AC9B-02660B0CC299}">
      <dgm:prSet phldrT="[Text]" custT="1"/>
      <dgm:spPr>
        <a:solidFill>
          <a:schemeClr val="accent2">
            <a:lumMod val="20000"/>
            <a:lumOff val="80000"/>
          </a:schemeClr>
        </a:solidFill>
        <a:ln>
          <a:solidFill>
            <a:srgbClr val="CBDDF7"/>
          </a:solidFill>
        </a:ln>
      </dgm:spPr>
      <dgm:t>
        <a:bodyPr/>
        <a:lstStyle/>
        <a:p>
          <a:r>
            <a:rPr lang="en-US" sz="2800" dirty="0" err="1" smtClean="0">
              <a:solidFill>
                <a:schemeClr val="tx1"/>
              </a:solidFill>
              <a:latin typeface="Times New Roman" pitchFamily="18" charset="0"/>
              <a:cs typeface="Times New Roman" pitchFamily="18" charset="0"/>
            </a:rPr>
            <a:t>Dữ</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liệu</a:t>
          </a:r>
          <a:r>
            <a:rPr lang="en-US" sz="2800" dirty="0" smtClean="0">
              <a:solidFill>
                <a:schemeClr val="tx1"/>
              </a:solidFill>
              <a:latin typeface="Times New Roman" pitchFamily="18" charset="0"/>
              <a:cs typeface="Times New Roman" pitchFamily="18" charset="0"/>
            </a:rPr>
            <a:t> </a:t>
          </a:r>
        </a:p>
        <a:p>
          <a:r>
            <a:rPr lang="en-US" sz="2800" dirty="0" err="1" smtClean="0">
              <a:solidFill>
                <a:schemeClr val="tx1"/>
              </a:solidFill>
              <a:latin typeface="Times New Roman" pitchFamily="18" charset="0"/>
              <a:cs typeface="Times New Roman" pitchFamily="18" charset="0"/>
            </a:rPr>
            <a:t>thứ</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cấp</a:t>
          </a:r>
          <a:endParaRPr lang="en-US" sz="2800" dirty="0">
            <a:solidFill>
              <a:schemeClr val="tx1"/>
            </a:solidFill>
            <a:latin typeface="Times New Roman" pitchFamily="18" charset="0"/>
            <a:cs typeface="Times New Roman" pitchFamily="18" charset="0"/>
          </a:endParaRPr>
        </a:p>
      </dgm:t>
    </dgm:pt>
    <dgm:pt modelId="{7DB4A519-E2D8-4C94-910B-77342096C07F}" type="parTrans" cxnId="{401FB815-D989-459D-9104-6FA91C2BF547}">
      <dgm:prSet/>
      <dgm:spPr/>
      <dgm:t>
        <a:bodyPr/>
        <a:lstStyle/>
        <a:p>
          <a:endParaRPr lang="en-US" sz="2800">
            <a:solidFill>
              <a:srgbClr val="002060"/>
            </a:solidFill>
            <a:latin typeface="Times New Roman" pitchFamily="18" charset="0"/>
            <a:cs typeface="Times New Roman" pitchFamily="18" charset="0"/>
          </a:endParaRPr>
        </a:p>
      </dgm:t>
    </dgm:pt>
    <dgm:pt modelId="{8176185F-52D1-423F-85EE-37FE999D42CA}" type="sibTrans" cxnId="{401FB815-D989-459D-9104-6FA91C2BF547}">
      <dgm:prSet/>
      <dgm:spPr/>
      <dgm:t>
        <a:bodyPr/>
        <a:lstStyle/>
        <a:p>
          <a:endParaRPr lang="en-US" sz="2800">
            <a:solidFill>
              <a:srgbClr val="002060"/>
            </a:solidFill>
            <a:latin typeface="Times New Roman" pitchFamily="18" charset="0"/>
            <a:cs typeface="Times New Roman" pitchFamily="18" charset="0"/>
          </a:endParaRPr>
        </a:p>
      </dgm:t>
    </dgm:pt>
    <dgm:pt modelId="{EEEB603B-9C3A-4233-BA53-47A57FD84755}">
      <dgm:prSet phldrT="[Text]" custT="1"/>
      <dgm:spPr>
        <a:gradFill flip="none" rotWithShape="0">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dgm:spPr>
      <dgm:t>
        <a:bodyPr/>
        <a:lstStyle/>
        <a:p>
          <a:r>
            <a:rPr lang="en-US" sz="2400" b="1" dirty="0" err="1" smtClean="0">
              <a:solidFill>
                <a:srgbClr val="000000"/>
              </a:solidFill>
              <a:latin typeface="Times New Roman" pitchFamily="18" charset="0"/>
            </a:rPr>
            <a:t>Dữ</a:t>
          </a:r>
          <a:r>
            <a:rPr lang="en-US" sz="2400" b="1" dirty="0" smtClean="0">
              <a:solidFill>
                <a:srgbClr val="000000"/>
              </a:solidFill>
              <a:latin typeface="Times New Roman" pitchFamily="18" charset="0"/>
            </a:rPr>
            <a:t> </a:t>
          </a:r>
          <a:r>
            <a:rPr lang="en-US" sz="2400" b="1" dirty="0" err="1" smtClean="0">
              <a:solidFill>
                <a:srgbClr val="000000"/>
              </a:solidFill>
              <a:latin typeface="Times New Roman" pitchFamily="18" charset="0"/>
            </a:rPr>
            <a:t>liệu</a:t>
          </a:r>
          <a:r>
            <a:rPr lang="en-US" sz="2400" b="1" dirty="0" smtClean="0">
              <a:solidFill>
                <a:srgbClr val="000000"/>
              </a:solidFill>
              <a:latin typeface="Times New Roman" pitchFamily="18" charset="0"/>
            </a:rPr>
            <a:t> </a:t>
          </a:r>
          <a:r>
            <a:rPr lang="en-US" sz="2400" b="1" dirty="0" err="1" smtClean="0">
              <a:solidFill>
                <a:srgbClr val="000000"/>
              </a:solidFill>
              <a:latin typeface="Times New Roman" pitchFamily="18" charset="0"/>
            </a:rPr>
            <a:t>thu</a:t>
          </a:r>
          <a:r>
            <a:rPr lang="en-US" sz="2400" b="1" dirty="0" smtClean="0">
              <a:solidFill>
                <a:srgbClr val="000000"/>
              </a:solidFill>
              <a:latin typeface="Times New Roman" pitchFamily="18" charset="0"/>
            </a:rPr>
            <a:t> </a:t>
          </a:r>
          <a:r>
            <a:rPr lang="en-US" sz="2400" b="1" dirty="0" err="1" smtClean="0">
              <a:solidFill>
                <a:srgbClr val="000000"/>
              </a:solidFill>
              <a:latin typeface="Times New Roman" pitchFamily="18" charset="0"/>
            </a:rPr>
            <a:t>thập</a:t>
          </a:r>
          <a:r>
            <a:rPr lang="en-US" sz="2400" b="1" dirty="0" smtClean="0">
              <a:solidFill>
                <a:srgbClr val="000000"/>
              </a:solidFill>
              <a:latin typeface="Times New Roman" pitchFamily="18" charset="0"/>
            </a:rPr>
            <a:t> </a:t>
          </a:r>
          <a:r>
            <a:rPr lang="en-US" sz="2400" b="1" dirty="0" err="1" smtClean="0">
              <a:solidFill>
                <a:srgbClr val="000000"/>
              </a:solidFill>
              <a:latin typeface="Times New Roman" pitchFamily="18" charset="0"/>
            </a:rPr>
            <a:t>từ</a:t>
          </a:r>
          <a:r>
            <a:rPr lang="en-US" sz="2400" b="1" dirty="0" smtClean="0">
              <a:solidFill>
                <a:srgbClr val="000000"/>
              </a:solidFill>
              <a:latin typeface="Times New Roman" pitchFamily="18" charset="0"/>
            </a:rPr>
            <a:t> </a:t>
          </a:r>
          <a:r>
            <a:rPr lang="en-US" sz="2400" b="1" dirty="0" err="1" smtClean="0">
              <a:solidFill>
                <a:srgbClr val="000000"/>
              </a:solidFill>
              <a:latin typeface="Times New Roman" pitchFamily="18" charset="0"/>
            </a:rPr>
            <a:t>những</a:t>
          </a:r>
          <a:r>
            <a:rPr lang="en-US" sz="2400" b="1" dirty="0" smtClean="0">
              <a:solidFill>
                <a:srgbClr val="000000"/>
              </a:solidFill>
              <a:latin typeface="Times New Roman" pitchFamily="18" charset="0"/>
            </a:rPr>
            <a:t> </a:t>
          </a:r>
          <a:r>
            <a:rPr lang="en-US" sz="2400" b="1" dirty="0" err="1" smtClean="0">
              <a:solidFill>
                <a:srgbClr val="000000"/>
              </a:solidFill>
              <a:latin typeface="Times New Roman" pitchFamily="18" charset="0"/>
            </a:rPr>
            <a:t>nguồn</a:t>
          </a:r>
          <a:r>
            <a:rPr lang="en-US" sz="2400" b="1" dirty="0" smtClean="0">
              <a:solidFill>
                <a:srgbClr val="000000"/>
              </a:solidFill>
              <a:latin typeface="Times New Roman" pitchFamily="18" charset="0"/>
            </a:rPr>
            <a:t> </a:t>
          </a:r>
          <a:r>
            <a:rPr lang="en-US" sz="2400" b="1" dirty="0" err="1" smtClean="0">
              <a:solidFill>
                <a:srgbClr val="000000"/>
              </a:solidFill>
              <a:latin typeface="Times New Roman" pitchFamily="18" charset="0"/>
            </a:rPr>
            <a:t>có</a:t>
          </a:r>
          <a:r>
            <a:rPr lang="en-US" sz="2400" b="1" dirty="0" smtClean="0">
              <a:solidFill>
                <a:srgbClr val="000000"/>
              </a:solidFill>
              <a:latin typeface="Times New Roman" pitchFamily="18" charset="0"/>
            </a:rPr>
            <a:t> </a:t>
          </a:r>
          <a:r>
            <a:rPr lang="en-US" sz="2400" b="1" dirty="0" err="1" smtClean="0">
              <a:solidFill>
                <a:srgbClr val="000000"/>
              </a:solidFill>
              <a:latin typeface="Times New Roman" pitchFamily="18" charset="0"/>
            </a:rPr>
            <a:t>sẵn</a:t>
          </a:r>
          <a:r>
            <a:rPr lang="en-US" sz="2400" b="1" dirty="0" smtClean="0">
              <a:solidFill>
                <a:srgbClr val="000000"/>
              </a:solidFill>
              <a:latin typeface="Times New Roman" pitchFamily="18" charset="0"/>
            </a:rPr>
            <a:t>.</a:t>
          </a:r>
          <a:endParaRPr lang="en-US" sz="2400" dirty="0">
            <a:solidFill>
              <a:srgbClr val="002060"/>
            </a:solidFill>
            <a:latin typeface="Times New Roman" pitchFamily="18" charset="0"/>
            <a:cs typeface="Times New Roman" pitchFamily="18" charset="0"/>
          </a:endParaRPr>
        </a:p>
      </dgm:t>
    </dgm:pt>
    <dgm:pt modelId="{4A9935D1-FDB8-4748-8C7A-E2EE886A43FB}" type="parTrans" cxnId="{283E76CA-256B-41E6-B319-C0022AF73471}">
      <dgm:prSet/>
      <dgm:spPr/>
      <dgm:t>
        <a:bodyPr/>
        <a:lstStyle/>
        <a:p>
          <a:endParaRPr lang="en-US" sz="2800">
            <a:solidFill>
              <a:srgbClr val="002060"/>
            </a:solidFill>
            <a:latin typeface="Times New Roman" pitchFamily="18" charset="0"/>
            <a:cs typeface="Times New Roman" pitchFamily="18" charset="0"/>
          </a:endParaRPr>
        </a:p>
      </dgm:t>
    </dgm:pt>
    <dgm:pt modelId="{A1CC033E-3830-4982-9F6E-17B04C05DA36}" type="sibTrans" cxnId="{283E76CA-256B-41E6-B319-C0022AF73471}">
      <dgm:prSet/>
      <dgm:spPr/>
      <dgm:t>
        <a:bodyPr/>
        <a:lstStyle/>
        <a:p>
          <a:endParaRPr lang="en-US" sz="2800">
            <a:solidFill>
              <a:srgbClr val="002060"/>
            </a:solidFill>
            <a:latin typeface="Times New Roman" pitchFamily="18" charset="0"/>
            <a:cs typeface="Times New Roman" pitchFamily="18" charset="0"/>
          </a:endParaRPr>
        </a:p>
      </dgm:t>
    </dgm:pt>
    <dgm:pt modelId="{79120FDA-163E-40CA-95BB-49EA7669D043}">
      <dgm:prSet phldrT="[Text]" custT="1"/>
      <dgm:spPr>
        <a:gradFill flip="none" rotWithShape="0">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dgm:spPr>
      <dgm:t>
        <a:bodyPr/>
        <a:lstStyle/>
        <a:p>
          <a:r>
            <a:rPr lang="en-US" altLang="en-US" sz="2400" dirty="0" err="1" smtClean="0">
              <a:solidFill>
                <a:srgbClr val="FF0000"/>
              </a:solidFill>
              <a:latin typeface="Times New Roman" pitchFamily="18" charset="0"/>
              <a:cs typeface="Times New Roman" pitchFamily="18" charset="0"/>
            </a:rPr>
            <a:t>Nhược</a:t>
          </a:r>
          <a:r>
            <a:rPr lang="en-US" altLang="en-US" sz="2400" dirty="0" smtClean="0">
              <a:solidFill>
                <a:srgbClr val="FF0000"/>
              </a:solidFill>
              <a:latin typeface="Times New Roman" pitchFamily="18" charset="0"/>
              <a:cs typeface="Times New Roman" pitchFamily="18" charset="0"/>
            </a:rPr>
            <a:t> </a:t>
          </a:r>
          <a:r>
            <a:rPr lang="en-US" altLang="en-US" sz="2400" dirty="0" err="1" smtClean="0">
              <a:solidFill>
                <a:srgbClr val="FF0000"/>
              </a:solidFill>
              <a:latin typeface="Times New Roman" pitchFamily="18" charset="0"/>
              <a:cs typeface="Times New Roman" pitchFamily="18" charset="0"/>
            </a:rPr>
            <a:t>điểm</a:t>
          </a:r>
          <a:r>
            <a:rPr lang="en-US" altLang="en-US" sz="2400" dirty="0" smtClean="0">
              <a:solidFill>
                <a:srgbClr val="FF0000"/>
              </a:solidFill>
              <a:latin typeface="Times New Roman" pitchFamily="18" charset="0"/>
              <a:cs typeface="Times New Roman" pitchFamily="18" charset="0"/>
            </a:rPr>
            <a:t>: </a:t>
          </a:r>
          <a:r>
            <a:rPr lang="en-US" altLang="en-US" sz="2400" dirty="0" err="1" smtClean="0">
              <a:solidFill>
                <a:srgbClr val="002060"/>
              </a:solidFill>
              <a:latin typeface="Times New Roman" pitchFamily="18" charset="0"/>
              <a:cs typeface="Times New Roman" pitchFamily="18" charset="0"/>
            </a:rPr>
            <a:t>ít</a:t>
          </a:r>
          <a:r>
            <a:rPr lang="en-US" altLang="en-US" sz="2400" dirty="0" smtClean="0">
              <a:solidFill>
                <a:srgbClr val="002060"/>
              </a:solidFill>
              <a:latin typeface="Times New Roman" pitchFamily="18" charset="0"/>
              <a:cs typeface="Times New Roman" pitchFamily="18" charset="0"/>
            </a:rPr>
            <a:t> chi </a:t>
          </a:r>
          <a:r>
            <a:rPr lang="en-US" altLang="en-US" sz="2400" dirty="0" err="1" smtClean="0">
              <a:solidFill>
                <a:srgbClr val="002060"/>
              </a:solidFill>
              <a:latin typeface="Times New Roman" pitchFamily="18" charset="0"/>
              <a:cs typeface="Times New Roman" pitchFamily="18" charset="0"/>
            </a:rPr>
            <a:t>tiết</a:t>
          </a:r>
          <a:r>
            <a:rPr lang="en-US" altLang="en-US" sz="2400" dirty="0" smtClean="0">
              <a:solidFill>
                <a:srgbClr val="002060"/>
              </a:solidFill>
              <a:latin typeface="Times New Roman" pitchFamily="18" charset="0"/>
              <a:cs typeface="Times New Roman" pitchFamily="18" charset="0"/>
            </a:rPr>
            <a:t>, </a:t>
          </a:r>
          <a:r>
            <a:rPr lang="en-US" altLang="en-US" sz="2400" dirty="0" err="1" smtClean="0">
              <a:solidFill>
                <a:srgbClr val="002060"/>
              </a:solidFill>
              <a:latin typeface="Times New Roman" pitchFamily="18" charset="0"/>
              <a:cs typeface="Times New Roman" pitchFamily="18" charset="0"/>
            </a:rPr>
            <a:t>không</a:t>
          </a:r>
          <a:r>
            <a:rPr lang="en-US" altLang="en-US" sz="2400" dirty="0" smtClean="0">
              <a:solidFill>
                <a:srgbClr val="002060"/>
              </a:solidFill>
              <a:latin typeface="Times New Roman" pitchFamily="18" charset="0"/>
              <a:cs typeface="Times New Roman" pitchFamily="18" charset="0"/>
            </a:rPr>
            <a:t> </a:t>
          </a:r>
          <a:r>
            <a:rPr lang="en-US" altLang="en-US" sz="2400" dirty="0" err="1" smtClean="0">
              <a:solidFill>
                <a:srgbClr val="002060"/>
              </a:solidFill>
              <a:latin typeface="Times New Roman" pitchFamily="18" charset="0"/>
              <a:cs typeface="Times New Roman" pitchFamily="18" charset="0"/>
            </a:rPr>
            <a:t>đáp</a:t>
          </a:r>
          <a:r>
            <a:rPr lang="en-US" altLang="en-US" sz="2400" dirty="0" smtClean="0">
              <a:solidFill>
                <a:srgbClr val="002060"/>
              </a:solidFill>
              <a:latin typeface="Times New Roman" pitchFamily="18" charset="0"/>
              <a:cs typeface="Times New Roman" pitchFamily="18" charset="0"/>
            </a:rPr>
            <a:t> </a:t>
          </a:r>
          <a:r>
            <a:rPr lang="en-US" altLang="en-US" sz="2400" dirty="0" err="1" smtClean="0">
              <a:solidFill>
                <a:srgbClr val="002060"/>
              </a:solidFill>
              <a:latin typeface="Times New Roman" pitchFamily="18" charset="0"/>
              <a:cs typeface="Times New Roman" pitchFamily="18" charset="0"/>
            </a:rPr>
            <a:t>ứng</a:t>
          </a:r>
          <a:r>
            <a:rPr lang="en-US" altLang="en-US" sz="2400" dirty="0" smtClean="0">
              <a:solidFill>
                <a:srgbClr val="002060"/>
              </a:solidFill>
              <a:latin typeface="Times New Roman" pitchFamily="18" charset="0"/>
              <a:cs typeface="Times New Roman" pitchFamily="18" charset="0"/>
            </a:rPr>
            <a:t> </a:t>
          </a:r>
          <a:r>
            <a:rPr lang="en-US" altLang="en-US" sz="2400" dirty="0" err="1" smtClean="0">
              <a:solidFill>
                <a:srgbClr val="002060"/>
              </a:solidFill>
              <a:latin typeface="Times New Roman" pitchFamily="18" charset="0"/>
              <a:cs typeface="Times New Roman" pitchFamily="18" charset="0"/>
            </a:rPr>
            <a:t>nhu</a:t>
          </a:r>
          <a:r>
            <a:rPr lang="en-US" altLang="en-US" sz="2400" dirty="0" smtClean="0">
              <a:solidFill>
                <a:srgbClr val="002060"/>
              </a:solidFill>
              <a:latin typeface="Times New Roman" pitchFamily="18" charset="0"/>
              <a:cs typeface="Times New Roman" pitchFamily="18" charset="0"/>
            </a:rPr>
            <a:t> </a:t>
          </a:r>
          <a:r>
            <a:rPr lang="en-US" altLang="en-US" sz="2400" dirty="0" err="1" smtClean="0">
              <a:solidFill>
                <a:srgbClr val="002060"/>
              </a:solidFill>
              <a:latin typeface="Times New Roman" pitchFamily="18" charset="0"/>
              <a:cs typeface="Times New Roman" pitchFamily="18" charset="0"/>
            </a:rPr>
            <a:t>cầu</a:t>
          </a:r>
          <a:r>
            <a:rPr lang="en-US" altLang="en-US" sz="2400" dirty="0" smtClean="0">
              <a:solidFill>
                <a:srgbClr val="002060"/>
              </a:solidFill>
              <a:latin typeface="Times New Roman" pitchFamily="18" charset="0"/>
              <a:cs typeface="Times New Roman" pitchFamily="18" charset="0"/>
            </a:rPr>
            <a:t> </a:t>
          </a:r>
          <a:r>
            <a:rPr lang="en-US" altLang="en-US" sz="2400" dirty="0" err="1" smtClean="0">
              <a:solidFill>
                <a:srgbClr val="002060"/>
              </a:solidFill>
              <a:latin typeface="Times New Roman" pitchFamily="18" charset="0"/>
              <a:cs typeface="Times New Roman" pitchFamily="18" charset="0"/>
            </a:rPr>
            <a:t>nghiên</a:t>
          </a:r>
          <a:r>
            <a:rPr lang="en-US" altLang="en-US" sz="2400" dirty="0" smtClean="0">
              <a:solidFill>
                <a:srgbClr val="002060"/>
              </a:solidFill>
              <a:latin typeface="Times New Roman" pitchFamily="18" charset="0"/>
              <a:cs typeface="Times New Roman" pitchFamily="18" charset="0"/>
            </a:rPr>
            <a:t> </a:t>
          </a:r>
          <a:r>
            <a:rPr lang="en-US" altLang="en-US" sz="2400" dirty="0" err="1" smtClean="0">
              <a:solidFill>
                <a:srgbClr val="002060"/>
              </a:solidFill>
              <a:latin typeface="Times New Roman" pitchFamily="18" charset="0"/>
              <a:cs typeface="Times New Roman" pitchFamily="18" charset="0"/>
            </a:rPr>
            <a:t>cứu</a:t>
          </a:r>
          <a:r>
            <a:rPr lang="en-US" altLang="en-US" sz="2400" dirty="0" smtClean="0">
              <a:solidFill>
                <a:srgbClr val="002060"/>
              </a:solidFill>
              <a:latin typeface="Times New Roman" pitchFamily="18" charset="0"/>
              <a:cs typeface="Times New Roman" pitchFamily="18" charset="0"/>
            </a:rPr>
            <a:t>. </a:t>
          </a:r>
          <a:endParaRPr lang="en-US" sz="2400" dirty="0">
            <a:solidFill>
              <a:srgbClr val="002060"/>
            </a:solidFill>
            <a:latin typeface="Times New Roman" pitchFamily="18" charset="0"/>
            <a:cs typeface="Times New Roman" pitchFamily="18" charset="0"/>
          </a:endParaRPr>
        </a:p>
      </dgm:t>
    </dgm:pt>
    <dgm:pt modelId="{4DA3BA3F-96C0-4D08-B46F-77A1ED9FB2C1}" type="parTrans" cxnId="{7BD096F9-86F7-4AB8-9856-5304C0B2CA64}">
      <dgm:prSet/>
      <dgm:spPr/>
      <dgm:t>
        <a:bodyPr/>
        <a:lstStyle/>
        <a:p>
          <a:endParaRPr lang="en-US" sz="2800">
            <a:solidFill>
              <a:srgbClr val="002060"/>
            </a:solidFill>
            <a:latin typeface="Times New Roman" pitchFamily="18" charset="0"/>
            <a:cs typeface="Times New Roman" pitchFamily="18" charset="0"/>
          </a:endParaRPr>
        </a:p>
      </dgm:t>
    </dgm:pt>
    <dgm:pt modelId="{F3E7CDA7-953E-4A07-84C0-272504A2F180}" type="sibTrans" cxnId="{7BD096F9-86F7-4AB8-9856-5304C0B2CA64}">
      <dgm:prSet/>
      <dgm:spPr/>
      <dgm:t>
        <a:bodyPr/>
        <a:lstStyle/>
        <a:p>
          <a:endParaRPr lang="en-US" sz="2800">
            <a:solidFill>
              <a:srgbClr val="002060"/>
            </a:solidFill>
            <a:latin typeface="Times New Roman" pitchFamily="18" charset="0"/>
            <a:cs typeface="Times New Roman" pitchFamily="18" charset="0"/>
          </a:endParaRPr>
        </a:p>
      </dgm:t>
    </dgm:pt>
    <dgm:pt modelId="{86D82BFC-E196-49F6-8C8F-63F56B716EEB}">
      <dgm:prSet phldrT="[Text]" custT="1"/>
      <dgm:spPr>
        <a:blipFill rotWithShape="0">
          <a:blip xmlns:r="http://schemas.openxmlformats.org/officeDocument/2006/relationships" r:embed="rId1"/>
          <a:tile tx="0" ty="0" sx="100000" sy="100000" flip="none" algn="tl"/>
        </a:blipFill>
      </dgm:spPr>
      <dgm:t>
        <a:bodyPr/>
        <a:lstStyle/>
        <a:p>
          <a:r>
            <a:rPr lang="en-US" sz="2800" dirty="0" err="1" smtClean="0">
              <a:solidFill>
                <a:schemeClr val="tx1"/>
              </a:solidFill>
              <a:latin typeface="Times New Roman" pitchFamily="18" charset="0"/>
              <a:cs typeface="Times New Roman" pitchFamily="18" charset="0"/>
            </a:rPr>
            <a:t>Dữ</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liệu</a:t>
          </a:r>
          <a:r>
            <a:rPr lang="en-US" sz="2800" dirty="0" smtClean="0">
              <a:solidFill>
                <a:schemeClr val="tx1"/>
              </a:solidFill>
              <a:latin typeface="Times New Roman" pitchFamily="18" charset="0"/>
              <a:cs typeface="Times New Roman" pitchFamily="18" charset="0"/>
            </a:rPr>
            <a:t> </a:t>
          </a:r>
        </a:p>
        <a:p>
          <a:r>
            <a:rPr lang="en-US" sz="2800" dirty="0" err="1" smtClean="0">
              <a:solidFill>
                <a:schemeClr val="tx1"/>
              </a:solidFill>
              <a:latin typeface="Times New Roman" pitchFamily="18" charset="0"/>
              <a:cs typeface="Times New Roman" pitchFamily="18" charset="0"/>
            </a:rPr>
            <a:t>sơ</a:t>
          </a:r>
          <a:r>
            <a:rPr lang="en-US" sz="2800" dirty="0" smtClean="0">
              <a:solidFill>
                <a:schemeClr val="tx1"/>
              </a:solidFill>
              <a:latin typeface="Times New Roman" pitchFamily="18" charset="0"/>
              <a:cs typeface="Times New Roman" pitchFamily="18" charset="0"/>
            </a:rPr>
            <a:t> </a:t>
          </a:r>
          <a:r>
            <a:rPr lang="en-US" sz="2800" dirty="0" err="1" smtClean="0">
              <a:solidFill>
                <a:schemeClr val="tx1"/>
              </a:solidFill>
              <a:latin typeface="Times New Roman" pitchFamily="18" charset="0"/>
              <a:cs typeface="Times New Roman" pitchFamily="18" charset="0"/>
            </a:rPr>
            <a:t>cấp</a:t>
          </a:r>
          <a:endParaRPr lang="en-US" sz="2800" dirty="0">
            <a:solidFill>
              <a:schemeClr val="tx1"/>
            </a:solidFill>
            <a:latin typeface="Times New Roman" pitchFamily="18" charset="0"/>
            <a:cs typeface="Times New Roman" pitchFamily="18" charset="0"/>
          </a:endParaRPr>
        </a:p>
      </dgm:t>
    </dgm:pt>
    <dgm:pt modelId="{34CCF542-F4AE-4899-990F-8520B05C4CC4}" type="parTrans" cxnId="{14732A8A-6C72-4713-8427-ACE1BF344241}">
      <dgm:prSet/>
      <dgm:spPr/>
      <dgm:t>
        <a:bodyPr/>
        <a:lstStyle/>
        <a:p>
          <a:endParaRPr lang="en-US" sz="2800">
            <a:solidFill>
              <a:srgbClr val="002060"/>
            </a:solidFill>
            <a:latin typeface="Times New Roman" pitchFamily="18" charset="0"/>
            <a:cs typeface="Times New Roman" pitchFamily="18" charset="0"/>
          </a:endParaRPr>
        </a:p>
      </dgm:t>
    </dgm:pt>
    <dgm:pt modelId="{47D4B6B0-9050-4356-9933-0F641CD01508}" type="sibTrans" cxnId="{14732A8A-6C72-4713-8427-ACE1BF344241}">
      <dgm:prSet/>
      <dgm:spPr/>
      <dgm:t>
        <a:bodyPr/>
        <a:lstStyle/>
        <a:p>
          <a:endParaRPr lang="en-US" sz="2800">
            <a:solidFill>
              <a:srgbClr val="002060"/>
            </a:solidFill>
            <a:latin typeface="Times New Roman" pitchFamily="18" charset="0"/>
            <a:cs typeface="Times New Roman" pitchFamily="18" charset="0"/>
          </a:endParaRPr>
        </a:p>
      </dgm:t>
    </dgm:pt>
    <dgm:pt modelId="{DCFC5D41-49AE-4E64-9012-D37C7D6357F0}">
      <dgm:prSet phldrT="[Text]" custT="1"/>
      <dgm:spPr>
        <a:blipFill rotWithShape="0">
          <a:blip xmlns:r="http://schemas.openxmlformats.org/officeDocument/2006/relationships" r:embed="rId2"/>
          <a:tile tx="0" ty="0" sx="100000" sy="100000" flip="none" algn="tl"/>
        </a:blipFill>
      </dgm:spPr>
      <dgm:t>
        <a:bodyPr/>
        <a:lstStyle/>
        <a:p>
          <a:r>
            <a:rPr lang="en-US" sz="2400" b="1" dirty="0" err="1" smtClean="0">
              <a:solidFill>
                <a:srgbClr val="002060"/>
              </a:solidFill>
              <a:latin typeface="Times New Roman" pitchFamily="18" charset="0"/>
              <a:cs typeface="Times New Roman" pitchFamily="18" charset="0"/>
            </a:rPr>
            <a:t>Dữ</a:t>
          </a:r>
          <a:r>
            <a:rPr lang="en-US" sz="2400" b="1" dirty="0" smtClean="0">
              <a:solidFill>
                <a:srgbClr val="002060"/>
              </a:solidFill>
              <a:latin typeface="Times New Roman" pitchFamily="18" charset="0"/>
              <a:cs typeface="Times New Roman" pitchFamily="18" charset="0"/>
            </a:rPr>
            <a:t> </a:t>
          </a:r>
          <a:r>
            <a:rPr lang="en-US" sz="2400" b="1" dirty="0" err="1" smtClean="0">
              <a:solidFill>
                <a:srgbClr val="002060"/>
              </a:solidFill>
              <a:latin typeface="Times New Roman" pitchFamily="18" charset="0"/>
              <a:cs typeface="Times New Roman" pitchFamily="18" charset="0"/>
            </a:rPr>
            <a:t>liệu</a:t>
          </a:r>
          <a:r>
            <a:rPr lang="en-US" sz="2400" b="1" dirty="0" smtClean="0">
              <a:solidFill>
                <a:srgbClr val="002060"/>
              </a:solidFill>
              <a:latin typeface="Times New Roman" pitchFamily="18" charset="0"/>
              <a:cs typeface="Times New Roman" pitchFamily="18" charset="0"/>
            </a:rPr>
            <a:t> </a:t>
          </a:r>
          <a:r>
            <a:rPr lang="en-US" sz="2400" b="1" dirty="0" err="1" smtClean="0">
              <a:solidFill>
                <a:srgbClr val="002060"/>
              </a:solidFill>
              <a:latin typeface="Times New Roman" pitchFamily="18" charset="0"/>
              <a:cs typeface="Times New Roman" pitchFamily="18" charset="0"/>
            </a:rPr>
            <a:t>thu</a:t>
          </a:r>
          <a:r>
            <a:rPr lang="en-US" sz="2400" b="1" dirty="0" smtClean="0">
              <a:solidFill>
                <a:srgbClr val="002060"/>
              </a:solidFill>
              <a:latin typeface="Times New Roman" pitchFamily="18" charset="0"/>
              <a:cs typeface="Times New Roman" pitchFamily="18" charset="0"/>
            </a:rPr>
            <a:t> </a:t>
          </a:r>
          <a:r>
            <a:rPr lang="en-US" sz="2400" b="1" dirty="0" err="1" smtClean="0">
              <a:solidFill>
                <a:srgbClr val="002060"/>
              </a:solidFill>
              <a:latin typeface="Times New Roman" pitchFamily="18" charset="0"/>
              <a:cs typeface="Times New Roman" pitchFamily="18" charset="0"/>
            </a:rPr>
            <a:t>thập</a:t>
          </a:r>
          <a:r>
            <a:rPr lang="en-US" sz="2400" b="1" dirty="0" smtClean="0">
              <a:solidFill>
                <a:srgbClr val="002060"/>
              </a:solidFill>
              <a:latin typeface="Times New Roman" pitchFamily="18" charset="0"/>
              <a:cs typeface="Times New Roman" pitchFamily="18" charset="0"/>
            </a:rPr>
            <a:t> </a:t>
          </a:r>
          <a:r>
            <a:rPr lang="en-US" sz="2400" b="1" dirty="0" err="1" smtClean="0">
              <a:solidFill>
                <a:srgbClr val="002060"/>
              </a:solidFill>
              <a:latin typeface="Times New Roman" pitchFamily="18" charset="0"/>
              <a:cs typeface="Times New Roman" pitchFamily="18" charset="0"/>
            </a:rPr>
            <a:t>trực</a:t>
          </a:r>
          <a:r>
            <a:rPr lang="en-US" sz="2400" b="1" dirty="0" smtClean="0">
              <a:solidFill>
                <a:srgbClr val="002060"/>
              </a:solidFill>
              <a:latin typeface="Times New Roman" pitchFamily="18" charset="0"/>
              <a:cs typeface="Times New Roman" pitchFamily="18" charset="0"/>
            </a:rPr>
            <a:t> </a:t>
          </a:r>
          <a:r>
            <a:rPr lang="en-US" sz="2400" b="1" dirty="0" err="1" smtClean="0">
              <a:solidFill>
                <a:srgbClr val="002060"/>
              </a:solidFill>
              <a:latin typeface="Times New Roman" pitchFamily="18" charset="0"/>
              <a:cs typeface="Times New Roman" pitchFamily="18" charset="0"/>
            </a:rPr>
            <a:t>tiếp</a:t>
          </a:r>
          <a:r>
            <a:rPr lang="en-US" sz="2400" b="1" dirty="0" smtClean="0">
              <a:solidFill>
                <a:srgbClr val="002060"/>
              </a:solidFill>
              <a:latin typeface="Times New Roman" pitchFamily="18" charset="0"/>
              <a:cs typeface="Times New Roman" pitchFamily="18" charset="0"/>
            </a:rPr>
            <a:t> </a:t>
          </a:r>
          <a:r>
            <a:rPr lang="en-US" sz="2400" b="1" dirty="0" err="1" smtClean="0">
              <a:solidFill>
                <a:srgbClr val="002060"/>
              </a:solidFill>
              <a:latin typeface="Times New Roman" pitchFamily="18" charset="0"/>
              <a:cs typeface="Times New Roman" pitchFamily="18" charset="0"/>
            </a:rPr>
            <a:t>từ</a:t>
          </a:r>
          <a:r>
            <a:rPr lang="en-US" sz="2400" b="1" dirty="0" smtClean="0">
              <a:solidFill>
                <a:srgbClr val="002060"/>
              </a:solidFill>
              <a:latin typeface="Times New Roman" pitchFamily="18" charset="0"/>
              <a:cs typeface="Times New Roman" pitchFamily="18" charset="0"/>
            </a:rPr>
            <a:t> </a:t>
          </a:r>
          <a:r>
            <a:rPr lang="en-US" sz="2400" b="1" dirty="0" err="1" smtClean="0">
              <a:solidFill>
                <a:srgbClr val="002060"/>
              </a:solidFill>
              <a:latin typeface="Times New Roman" pitchFamily="18" charset="0"/>
              <a:cs typeface="Times New Roman" pitchFamily="18" charset="0"/>
            </a:rPr>
            <a:t>đối</a:t>
          </a:r>
          <a:r>
            <a:rPr lang="en-US" sz="2400" b="1" dirty="0" smtClean="0">
              <a:solidFill>
                <a:srgbClr val="002060"/>
              </a:solidFill>
              <a:latin typeface="Times New Roman" pitchFamily="18" charset="0"/>
              <a:cs typeface="Times New Roman" pitchFamily="18" charset="0"/>
            </a:rPr>
            <a:t> </a:t>
          </a:r>
          <a:r>
            <a:rPr lang="en-US" sz="2400" b="1" dirty="0" err="1" smtClean="0">
              <a:solidFill>
                <a:srgbClr val="002060"/>
              </a:solidFill>
              <a:latin typeface="Times New Roman" pitchFamily="18" charset="0"/>
              <a:cs typeface="Times New Roman" pitchFamily="18" charset="0"/>
            </a:rPr>
            <a:t>tượng</a:t>
          </a:r>
          <a:r>
            <a:rPr lang="en-US" sz="2400" b="1" dirty="0" smtClean="0">
              <a:solidFill>
                <a:srgbClr val="002060"/>
              </a:solidFill>
              <a:latin typeface="Times New Roman" pitchFamily="18" charset="0"/>
              <a:cs typeface="Times New Roman" pitchFamily="18" charset="0"/>
            </a:rPr>
            <a:t> </a:t>
          </a:r>
          <a:r>
            <a:rPr lang="en-US" sz="2400" b="1" dirty="0" err="1" smtClean="0">
              <a:solidFill>
                <a:srgbClr val="002060"/>
              </a:solidFill>
              <a:latin typeface="Times New Roman" pitchFamily="18" charset="0"/>
              <a:cs typeface="Times New Roman" pitchFamily="18" charset="0"/>
            </a:rPr>
            <a:t>nghiên</a:t>
          </a:r>
          <a:r>
            <a:rPr lang="en-US" sz="2400" b="1" dirty="0" smtClean="0">
              <a:solidFill>
                <a:srgbClr val="002060"/>
              </a:solidFill>
              <a:latin typeface="Times New Roman" pitchFamily="18" charset="0"/>
              <a:cs typeface="Times New Roman" pitchFamily="18" charset="0"/>
            </a:rPr>
            <a:t> </a:t>
          </a:r>
          <a:r>
            <a:rPr lang="en-US" sz="2400" b="1" dirty="0" err="1" smtClean="0">
              <a:solidFill>
                <a:srgbClr val="002060"/>
              </a:solidFill>
              <a:latin typeface="Times New Roman" pitchFamily="18" charset="0"/>
              <a:cs typeface="Times New Roman" pitchFamily="18" charset="0"/>
            </a:rPr>
            <a:t>cứu</a:t>
          </a:r>
          <a:r>
            <a:rPr lang="en-US" sz="2400" b="1" dirty="0" smtClean="0">
              <a:solidFill>
                <a:srgbClr val="002060"/>
              </a:solidFill>
              <a:latin typeface="Times New Roman" pitchFamily="18" charset="0"/>
              <a:cs typeface="Times New Roman" pitchFamily="18" charset="0"/>
            </a:rPr>
            <a:t>.</a:t>
          </a:r>
          <a:endParaRPr lang="en-US" sz="2400" b="1" dirty="0">
            <a:solidFill>
              <a:srgbClr val="002060"/>
            </a:solidFill>
            <a:latin typeface="Times New Roman" pitchFamily="18" charset="0"/>
            <a:cs typeface="Times New Roman" pitchFamily="18" charset="0"/>
          </a:endParaRPr>
        </a:p>
      </dgm:t>
    </dgm:pt>
    <dgm:pt modelId="{5592AAF9-56CE-4DE7-AC55-4268DEE72387}" type="parTrans" cxnId="{6A42FD0D-FE4B-4EF6-8ADC-12111BBA5EE2}">
      <dgm:prSet/>
      <dgm:spPr/>
      <dgm:t>
        <a:bodyPr/>
        <a:lstStyle/>
        <a:p>
          <a:endParaRPr lang="en-US" sz="2800">
            <a:solidFill>
              <a:srgbClr val="002060"/>
            </a:solidFill>
            <a:latin typeface="Times New Roman" pitchFamily="18" charset="0"/>
            <a:cs typeface="Times New Roman" pitchFamily="18" charset="0"/>
          </a:endParaRPr>
        </a:p>
      </dgm:t>
    </dgm:pt>
    <dgm:pt modelId="{787A2119-7A59-42CD-9FC5-2391A9B6061C}" type="sibTrans" cxnId="{6A42FD0D-FE4B-4EF6-8ADC-12111BBA5EE2}">
      <dgm:prSet/>
      <dgm:spPr/>
      <dgm:t>
        <a:bodyPr/>
        <a:lstStyle/>
        <a:p>
          <a:endParaRPr lang="en-US" sz="2800">
            <a:solidFill>
              <a:srgbClr val="002060"/>
            </a:solidFill>
            <a:latin typeface="Times New Roman" pitchFamily="18" charset="0"/>
            <a:cs typeface="Times New Roman" pitchFamily="18" charset="0"/>
          </a:endParaRPr>
        </a:p>
      </dgm:t>
    </dgm:pt>
    <dgm:pt modelId="{AC3B6318-1518-4C33-8859-E58A54857B51}">
      <dgm:prSet phldrT="[Text]" custT="1"/>
      <dgm:spPr>
        <a:gradFill flip="none" rotWithShape="0">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dgm:spPr>
      <dgm:t>
        <a:bodyPr/>
        <a:lstStyle/>
        <a:p>
          <a:r>
            <a:rPr lang="en-US" sz="2400" dirty="0" err="1" smtClean="0">
              <a:solidFill>
                <a:srgbClr val="FF0000"/>
              </a:solidFill>
              <a:latin typeface="Times New Roman" pitchFamily="18" charset="0"/>
              <a:cs typeface="Times New Roman" pitchFamily="18" charset="0"/>
            </a:rPr>
            <a:t>Ưu</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điểm</a:t>
          </a:r>
          <a:r>
            <a:rPr lang="en-US" sz="2400" dirty="0" smtClean="0">
              <a:solidFill>
                <a:srgbClr val="FF000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thu</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thập</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nhanh</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ít</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tốn</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kém</a:t>
          </a:r>
          <a:r>
            <a:rPr lang="en-US" sz="2400" dirty="0" smtClean="0">
              <a:solidFill>
                <a:srgbClr val="002060"/>
              </a:solidFill>
              <a:latin typeface="Times New Roman" pitchFamily="18" charset="0"/>
              <a:cs typeface="Times New Roman" pitchFamily="18" charset="0"/>
            </a:rPr>
            <a:t>.</a:t>
          </a:r>
          <a:endParaRPr lang="en-US" sz="2400" dirty="0">
            <a:solidFill>
              <a:srgbClr val="002060"/>
            </a:solidFill>
            <a:latin typeface="Times New Roman" pitchFamily="18" charset="0"/>
            <a:cs typeface="Times New Roman" pitchFamily="18" charset="0"/>
          </a:endParaRPr>
        </a:p>
      </dgm:t>
    </dgm:pt>
    <dgm:pt modelId="{8D0A9B7B-64A8-4894-B929-E44389421682}" type="parTrans" cxnId="{9A660947-A81F-485B-A5AC-64DE23FE510E}">
      <dgm:prSet/>
      <dgm:spPr/>
      <dgm:t>
        <a:bodyPr/>
        <a:lstStyle/>
        <a:p>
          <a:endParaRPr lang="en-US"/>
        </a:p>
      </dgm:t>
    </dgm:pt>
    <dgm:pt modelId="{600FF135-517F-492F-BA34-7247D6E2CDEA}" type="sibTrans" cxnId="{9A660947-A81F-485B-A5AC-64DE23FE510E}">
      <dgm:prSet/>
      <dgm:spPr/>
      <dgm:t>
        <a:bodyPr/>
        <a:lstStyle/>
        <a:p>
          <a:endParaRPr lang="en-US"/>
        </a:p>
      </dgm:t>
    </dgm:pt>
    <dgm:pt modelId="{261807FA-77D3-4FD9-AF84-C4130F8363F4}">
      <dgm:prSet phldrT="[Text]" custT="1"/>
      <dgm:spPr/>
      <dgm:t>
        <a:bodyPr/>
        <a:lstStyle/>
        <a:p>
          <a:r>
            <a:rPr lang="en-US" sz="2400" dirty="0" err="1" smtClean="0">
              <a:solidFill>
                <a:srgbClr val="FF0000"/>
              </a:solidFill>
              <a:latin typeface="Times New Roman" pitchFamily="18" charset="0"/>
              <a:cs typeface="Times New Roman" pitchFamily="18" charset="0"/>
            </a:rPr>
            <a:t>Ưu</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điểm</a:t>
          </a:r>
          <a:r>
            <a:rPr lang="en-US" sz="2400" dirty="0" smtClean="0">
              <a:solidFill>
                <a:srgbClr val="FF0000"/>
              </a:solidFill>
              <a:latin typeface="Times New Roman" pitchFamily="18" charset="0"/>
              <a:cs typeface="Times New Roman" pitchFamily="18" charset="0"/>
            </a:rPr>
            <a:t>: </a:t>
          </a:r>
          <a:r>
            <a:rPr lang="en-US" sz="2400" dirty="0" smtClean="0">
              <a:solidFill>
                <a:srgbClr val="002060"/>
              </a:solidFill>
              <a:latin typeface="Times New Roman" pitchFamily="18" charset="0"/>
              <a:cs typeface="Times New Roman" pitchFamily="18" charset="0"/>
            </a:rPr>
            <a:t>chi </a:t>
          </a:r>
          <a:r>
            <a:rPr lang="en-US" sz="2400" dirty="0" err="1" smtClean="0">
              <a:solidFill>
                <a:srgbClr val="002060"/>
              </a:solidFill>
              <a:latin typeface="Times New Roman" pitchFamily="18" charset="0"/>
              <a:cs typeface="Times New Roman" pitchFamily="18" charset="0"/>
            </a:rPr>
            <a:t>tiết</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đáp</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ứng</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tốt</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nhu</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cầu</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nghiên</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cứu</a:t>
          </a:r>
          <a:r>
            <a:rPr lang="en-US" sz="2400" dirty="0" smtClean="0">
              <a:solidFill>
                <a:srgbClr val="002060"/>
              </a:solidFill>
              <a:latin typeface="Times New Roman" pitchFamily="18" charset="0"/>
              <a:cs typeface="Times New Roman" pitchFamily="18" charset="0"/>
            </a:rPr>
            <a:t>.</a:t>
          </a:r>
          <a:endParaRPr lang="en-US" sz="2400" dirty="0">
            <a:solidFill>
              <a:srgbClr val="002060"/>
            </a:solidFill>
            <a:latin typeface="Times New Roman" pitchFamily="18" charset="0"/>
            <a:cs typeface="Times New Roman" pitchFamily="18" charset="0"/>
          </a:endParaRPr>
        </a:p>
      </dgm:t>
    </dgm:pt>
    <dgm:pt modelId="{5D241659-ABD6-4B69-BF68-ED66E1ED790B}" type="parTrans" cxnId="{A67F92BD-2596-4073-ADC9-0529D3727463}">
      <dgm:prSet/>
      <dgm:spPr/>
      <dgm:t>
        <a:bodyPr/>
        <a:lstStyle/>
        <a:p>
          <a:endParaRPr lang="en-US"/>
        </a:p>
      </dgm:t>
    </dgm:pt>
    <dgm:pt modelId="{1DE438D5-A783-4182-A38D-5ABAF5FF0B0F}" type="sibTrans" cxnId="{A67F92BD-2596-4073-ADC9-0529D3727463}">
      <dgm:prSet/>
      <dgm:spPr/>
      <dgm:t>
        <a:bodyPr/>
        <a:lstStyle/>
        <a:p>
          <a:endParaRPr lang="en-US"/>
        </a:p>
      </dgm:t>
    </dgm:pt>
    <dgm:pt modelId="{ABC2FE33-29AD-4E09-8A15-DC8002986C13}">
      <dgm:prSet phldrT="[Text]" custT="1"/>
      <dgm:spPr/>
      <dgm:t>
        <a:bodyPr/>
        <a:lstStyle/>
        <a:p>
          <a:r>
            <a:rPr lang="en-US" sz="2400" dirty="0" err="1" smtClean="0">
              <a:solidFill>
                <a:srgbClr val="FF0000"/>
              </a:solidFill>
              <a:latin typeface="Times New Roman" pitchFamily="18" charset="0"/>
              <a:cs typeface="Times New Roman" pitchFamily="18" charset="0"/>
            </a:rPr>
            <a:t>Nhược</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điểm</a:t>
          </a:r>
          <a:r>
            <a:rPr lang="en-US" sz="2400" dirty="0" smtClean="0">
              <a:solidFill>
                <a:srgbClr val="FF000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tốn</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kém</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thời</a:t>
          </a:r>
          <a:r>
            <a:rPr lang="en-US" sz="2400" dirty="0" smtClean="0">
              <a:solidFill>
                <a:srgbClr val="002060"/>
              </a:solidFill>
              <a:latin typeface="Times New Roman" pitchFamily="18" charset="0"/>
              <a:cs typeface="Times New Roman" pitchFamily="18" charset="0"/>
            </a:rPr>
            <a:t> </a:t>
          </a:r>
          <a:r>
            <a:rPr lang="en-US" sz="2400" dirty="0" err="1" smtClean="0">
              <a:solidFill>
                <a:srgbClr val="002060"/>
              </a:solidFill>
              <a:latin typeface="Times New Roman" pitchFamily="18" charset="0"/>
              <a:cs typeface="Times New Roman" pitchFamily="18" charset="0"/>
            </a:rPr>
            <a:t>gian</a:t>
          </a:r>
          <a:r>
            <a:rPr lang="en-US" sz="2400" dirty="0" smtClean="0">
              <a:solidFill>
                <a:srgbClr val="002060"/>
              </a:solidFill>
              <a:latin typeface="Times New Roman" pitchFamily="18" charset="0"/>
              <a:cs typeface="Times New Roman" pitchFamily="18" charset="0"/>
            </a:rPr>
            <a:t>, chi </a:t>
          </a:r>
          <a:r>
            <a:rPr lang="en-US" sz="2400" dirty="0" err="1" smtClean="0">
              <a:solidFill>
                <a:srgbClr val="002060"/>
              </a:solidFill>
              <a:latin typeface="Times New Roman" pitchFamily="18" charset="0"/>
              <a:cs typeface="Times New Roman" pitchFamily="18" charset="0"/>
            </a:rPr>
            <a:t>phí</a:t>
          </a:r>
          <a:r>
            <a:rPr lang="en-US" sz="2400" dirty="0" smtClean="0">
              <a:solidFill>
                <a:srgbClr val="002060"/>
              </a:solidFill>
              <a:latin typeface="Times New Roman" pitchFamily="18" charset="0"/>
              <a:cs typeface="Times New Roman" pitchFamily="18" charset="0"/>
            </a:rPr>
            <a:t>.</a:t>
          </a:r>
          <a:endParaRPr lang="en-US" sz="2400" dirty="0">
            <a:solidFill>
              <a:srgbClr val="002060"/>
            </a:solidFill>
            <a:latin typeface="Times New Roman" pitchFamily="18" charset="0"/>
            <a:cs typeface="Times New Roman" pitchFamily="18" charset="0"/>
          </a:endParaRPr>
        </a:p>
      </dgm:t>
    </dgm:pt>
    <dgm:pt modelId="{5E57A027-F3A5-4950-9C09-0282AE80C93B}" type="parTrans" cxnId="{9EFE0267-2C02-4E82-8BB8-49A41A7637AB}">
      <dgm:prSet/>
      <dgm:spPr/>
      <dgm:t>
        <a:bodyPr/>
        <a:lstStyle/>
        <a:p>
          <a:endParaRPr lang="en-US"/>
        </a:p>
      </dgm:t>
    </dgm:pt>
    <dgm:pt modelId="{289C9842-BB20-495D-8D04-8395D2FFE5F0}" type="sibTrans" cxnId="{9EFE0267-2C02-4E82-8BB8-49A41A7637AB}">
      <dgm:prSet/>
      <dgm:spPr/>
      <dgm:t>
        <a:bodyPr/>
        <a:lstStyle/>
        <a:p>
          <a:endParaRPr lang="en-US"/>
        </a:p>
      </dgm:t>
    </dgm:pt>
    <dgm:pt modelId="{D6AE75BC-BA37-4B1D-BEA3-86D5F50C6D90}" type="pres">
      <dgm:prSet presAssocID="{83BB2C7D-027D-41B5-929F-97DC914C41B8}" presName="Name0" presStyleCnt="0">
        <dgm:presLayoutVars>
          <dgm:dir/>
          <dgm:animLvl val="lvl"/>
          <dgm:resizeHandles val="exact"/>
        </dgm:presLayoutVars>
      </dgm:prSet>
      <dgm:spPr/>
      <dgm:t>
        <a:bodyPr/>
        <a:lstStyle/>
        <a:p>
          <a:endParaRPr lang="en-US"/>
        </a:p>
      </dgm:t>
    </dgm:pt>
    <dgm:pt modelId="{5588D33E-C1CA-4819-8BF2-296800E89CDE}" type="pres">
      <dgm:prSet presAssocID="{9F626263-9112-47C3-AC9B-02660B0CC299}" presName="linNode" presStyleCnt="0"/>
      <dgm:spPr/>
    </dgm:pt>
    <dgm:pt modelId="{08D150A4-F1BF-46B1-84AC-A4932BD458F4}" type="pres">
      <dgm:prSet presAssocID="{9F626263-9112-47C3-AC9B-02660B0CC299}" presName="parentText" presStyleLbl="node1" presStyleIdx="0" presStyleCnt="2" custScaleX="76848" custScaleY="92523" custLinFactNeighborX="-2" custLinFactNeighborY="-311">
        <dgm:presLayoutVars>
          <dgm:chMax val="1"/>
          <dgm:bulletEnabled val="1"/>
        </dgm:presLayoutVars>
      </dgm:prSet>
      <dgm:spPr/>
      <dgm:t>
        <a:bodyPr/>
        <a:lstStyle/>
        <a:p>
          <a:endParaRPr lang="en-US"/>
        </a:p>
      </dgm:t>
    </dgm:pt>
    <dgm:pt modelId="{D307AF1B-D87E-47C7-82B8-EADD28F96E2B}" type="pres">
      <dgm:prSet presAssocID="{9F626263-9112-47C3-AC9B-02660B0CC299}" presName="descendantText" presStyleLbl="alignAccFollowNode1" presStyleIdx="0" presStyleCnt="2" custScaleX="137950" custScaleY="115450">
        <dgm:presLayoutVars>
          <dgm:bulletEnabled val="1"/>
        </dgm:presLayoutVars>
      </dgm:prSet>
      <dgm:spPr/>
      <dgm:t>
        <a:bodyPr/>
        <a:lstStyle/>
        <a:p>
          <a:endParaRPr lang="en-US"/>
        </a:p>
      </dgm:t>
    </dgm:pt>
    <dgm:pt modelId="{71CE1C26-CF90-4109-BE18-38C8DAF573DA}" type="pres">
      <dgm:prSet presAssocID="{8176185F-52D1-423F-85EE-37FE999D42CA}" presName="sp" presStyleCnt="0"/>
      <dgm:spPr/>
    </dgm:pt>
    <dgm:pt modelId="{1894DD62-67E3-4330-86A6-E275055040BE}" type="pres">
      <dgm:prSet presAssocID="{86D82BFC-E196-49F6-8C8F-63F56B716EEB}" presName="linNode" presStyleCnt="0"/>
      <dgm:spPr/>
    </dgm:pt>
    <dgm:pt modelId="{5CD28268-4DA3-46FA-8362-4A215DC1DFB8}" type="pres">
      <dgm:prSet presAssocID="{86D82BFC-E196-49F6-8C8F-63F56B716EEB}" presName="parentText" presStyleLbl="node1" presStyleIdx="1" presStyleCnt="2" custScaleX="64885" custScaleY="77602">
        <dgm:presLayoutVars>
          <dgm:chMax val="1"/>
          <dgm:bulletEnabled val="1"/>
        </dgm:presLayoutVars>
      </dgm:prSet>
      <dgm:spPr/>
      <dgm:t>
        <a:bodyPr/>
        <a:lstStyle/>
        <a:p>
          <a:endParaRPr lang="en-US"/>
        </a:p>
      </dgm:t>
    </dgm:pt>
    <dgm:pt modelId="{13C96B40-4F5B-4449-8707-8815B7C37366}" type="pres">
      <dgm:prSet presAssocID="{86D82BFC-E196-49F6-8C8F-63F56B716EEB}" presName="descendantText" presStyleLbl="alignAccFollowNode1" presStyleIdx="1" presStyleCnt="2" custScaleX="115703" custScaleY="95921">
        <dgm:presLayoutVars>
          <dgm:bulletEnabled val="1"/>
        </dgm:presLayoutVars>
      </dgm:prSet>
      <dgm:spPr/>
      <dgm:t>
        <a:bodyPr/>
        <a:lstStyle/>
        <a:p>
          <a:endParaRPr lang="en-US"/>
        </a:p>
      </dgm:t>
    </dgm:pt>
  </dgm:ptLst>
  <dgm:cxnLst>
    <dgm:cxn modelId="{9A660947-A81F-485B-A5AC-64DE23FE510E}" srcId="{9F626263-9112-47C3-AC9B-02660B0CC299}" destId="{AC3B6318-1518-4C33-8859-E58A54857B51}" srcOrd="1" destOrd="0" parTransId="{8D0A9B7B-64A8-4894-B929-E44389421682}" sibTransId="{600FF135-517F-492F-BA34-7247D6E2CDEA}"/>
    <dgm:cxn modelId="{58D22FDC-EEA3-43A7-9B82-BC0581F6F7C7}" type="presOf" srcId="{DCFC5D41-49AE-4E64-9012-D37C7D6357F0}" destId="{13C96B40-4F5B-4449-8707-8815B7C37366}" srcOrd="0" destOrd="0" presId="urn:microsoft.com/office/officeart/2005/8/layout/vList5"/>
    <dgm:cxn modelId="{9BC60A5A-AC92-42B1-A26E-191E37472646}" type="presOf" srcId="{86D82BFC-E196-49F6-8C8F-63F56B716EEB}" destId="{5CD28268-4DA3-46FA-8362-4A215DC1DFB8}" srcOrd="0" destOrd="0" presId="urn:microsoft.com/office/officeart/2005/8/layout/vList5"/>
    <dgm:cxn modelId="{14732A8A-6C72-4713-8427-ACE1BF344241}" srcId="{83BB2C7D-027D-41B5-929F-97DC914C41B8}" destId="{86D82BFC-E196-49F6-8C8F-63F56B716EEB}" srcOrd="1" destOrd="0" parTransId="{34CCF542-F4AE-4899-990F-8520B05C4CC4}" sibTransId="{47D4B6B0-9050-4356-9933-0F641CD01508}"/>
    <dgm:cxn modelId="{8D866C58-AD00-454F-846A-7D6B5466D324}" type="presOf" srcId="{83BB2C7D-027D-41B5-929F-97DC914C41B8}" destId="{D6AE75BC-BA37-4B1D-BEA3-86D5F50C6D90}" srcOrd="0" destOrd="0" presId="urn:microsoft.com/office/officeart/2005/8/layout/vList5"/>
    <dgm:cxn modelId="{7BD096F9-86F7-4AB8-9856-5304C0B2CA64}" srcId="{9F626263-9112-47C3-AC9B-02660B0CC299}" destId="{79120FDA-163E-40CA-95BB-49EA7669D043}" srcOrd="2" destOrd="0" parTransId="{4DA3BA3F-96C0-4D08-B46F-77A1ED9FB2C1}" sibTransId="{F3E7CDA7-953E-4A07-84C0-272504A2F180}"/>
    <dgm:cxn modelId="{9EFE0267-2C02-4E82-8BB8-49A41A7637AB}" srcId="{86D82BFC-E196-49F6-8C8F-63F56B716EEB}" destId="{ABC2FE33-29AD-4E09-8A15-DC8002986C13}" srcOrd="2" destOrd="0" parTransId="{5E57A027-F3A5-4950-9C09-0282AE80C93B}" sibTransId="{289C9842-BB20-495D-8D04-8395D2FFE5F0}"/>
    <dgm:cxn modelId="{283E76CA-256B-41E6-B319-C0022AF73471}" srcId="{9F626263-9112-47C3-AC9B-02660B0CC299}" destId="{EEEB603B-9C3A-4233-BA53-47A57FD84755}" srcOrd="0" destOrd="0" parTransId="{4A9935D1-FDB8-4748-8C7A-E2EE886A43FB}" sibTransId="{A1CC033E-3830-4982-9F6E-17B04C05DA36}"/>
    <dgm:cxn modelId="{A67F92BD-2596-4073-ADC9-0529D3727463}" srcId="{86D82BFC-E196-49F6-8C8F-63F56B716EEB}" destId="{261807FA-77D3-4FD9-AF84-C4130F8363F4}" srcOrd="1" destOrd="0" parTransId="{5D241659-ABD6-4B69-BF68-ED66E1ED790B}" sibTransId="{1DE438D5-A783-4182-A38D-5ABAF5FF0B0F}"/>
    <dgm:cxn modelId="{ED6A9520-1390-4023-B4BA-5F3064643780}" type="presOf" srcId="{261807FA-77D3-4FD9-AF84-C4130F8363F4}" destId="{13C96B40-4F5B-4449-8707-8815B7C37366}" srcOrd="0" destOrd="1" presId="urn:microsoft.com/office/officeart/2005/8/layout/vList5"/>
    <dgm:cxn modelId="{5D4DF8E3-270E-41DF-AA8D-BA381DCB68E0}" type="presOf" srcId="{ABC2FE33-29AD-4E09-8A15-DC8002986C13}" destId="{13C96B40-4F5B-4449-8707-8815B7C37366}" srcOrd="0" destOrd="2" presId="urn:microsoft.com/office/officeart/2005/8/layout/vList5"/>
    <dgm:cxn modelId="{5D57BD9C-963D-4B86-8ACC-7D6CB19E6380}" type="presOf" srcId="{EEEB603B-9C3A-4233-BA53-47A57FD84755}" destId="{D307AF1B-D87E-47C7-82B8-EADD28F96E2B}" srcOrd="0" destOrd="0" presId="urn:microsoft.com/office/officeart/2005/8/layout/vList5"/>
    <dgm:cxn modelId="{7CBF8ABD-EACC-441A-96BC-0315B1ABD5EE}" type="presOf" srcId="{AC3B6318-1518-4C33-8859-E58A54857B51}" destId="{D307AF1B-D87E-47C7-82B8-EADD28F96E2B}" srcOrd="0" destOrd="1" presId="urn:microsoft.com/office/officeart/2005/8/layout/vList5"/>
    <dgm:cxn modelId="{55BF0E18-0FBA-43EC-9B02-BEB1B5AE15A9}" type="presOf" srcId="{9F626263-9112-47C3-AC9B-02660B0CC299}" destId="{08D150A4-F1BF-46B1-84AC-A4932BD458F4}" srcOrd="0" destOrd="0" presId="urn:microsoft.com/office/officeart/2005/8/layout/vList5"/>
    <dgm:cxn modelId="{401FB815-D989-459D-9104-6FA91C2BF547}" srcId="{83BB2C7D-027D-41B5-929F-97DC914C41B8}" destId="{9F626263-9112-47C3-AC9B-02660B0CC299}" srcOrd="0" destOrd="0" parTransId="{7DB4A519-E2D8-4C94-910B-77342096C07F}" sibTransId="{8176185F-52D1-423F-85EE-37FE999D42CA}"/>
    <dgm:cxn modelId="{DB299DDE-898D-4456-BA5F-3FAAEE4B4C5C}" type="presOf" srcId="{79120FDA-163E-40CA-95BB-49EA7669D043}" destId="{D307AF1B-D87E-47C7-82B8-EADD28F96E2B}" srcOrd="0" destOrd="2" presId="urn:microsoft.com/office/officeart/2005/8/layout/vList5"/>
    <dgm:cxn modelId="{6A42FD0D-FE4B-4EF6-8ADC-12111BBA5EE2}" srcId="{86D82BFC-E196-49F6-8C8F-63F56B716EEB}" destId="{DCFC5D41-49AE-4E64-9012-D37C7D6357F0}" srcOrd="0" destOrd="0" parTransId="{5592AAF9-56CE-4DE7-AC55-4268DEE72387}" sibTransId="{787A2119-7A59-42CD-9FC5-2391A9B6061C}"/>
    <dgm:cxn modelId="{5B4BAC4A-622B-4EAC-A369-2431F586AE9C}" type="presParOf" srcId="{D6AE75BC-BA37-4B1D-BEA3-86D5F50C6D90}" destId="{5588D33E-C1CA-4819-8BF2-296800E89CDE}" srcOrd="0" destOrd="0" presId="urn:microsoft.com/office/officeart/2005/8/layout/vList5"/>
    <dgm:cxn modelId="{7DD216C7-C46C-4D51-8898-D65A5E863C5B}" type="presParOf" srcId="{5588D33E-C1CA-4819-8BF2-296800E89CDE}" destId="{08D150A4-F1BF-46B1-84AC-A4932BD458F4}" srcOrd="0" destOrd="0" presId="urn:microsoft.com/office/officeart/2005/8/layout/vList5"/>
    <dgm:cxn modelId="{0F05B523-DFA5-4A50-885F-92C12A692CD0}" type="presParOf" srcId="{5588D33E-C1CA-4819-8BF2-296800E89CDE}" destId="{D307AF1B-D87E-47C7-82B8-EADD28F96E2B}" srcOrd="1" destOrd="0" presId="urn:microsoft.com/office/officeart/2005/8/layout/vList5"/>
    <dgm:cxn modelId="{3FACDCE0-F126-4F46-BB40-E7A28984AC3B}" type="presParOf" srcId="{D6AE75BC-BA37-4B1D-BEA3-86D5F50C6D90}" destId="{71CE1C26-CF90-4109-BE18-38C8DAF573DA}" srcOrd="1" destOrd="0" presId="urn:microsoft.com/office/officeart/2005/8/layout/vList5"/>
    <dgm:cxn modelId="{12861642-0013-43BC-BECF-33CC32DD4378}" type="presParOf" srcId="{D6AE75BC-BA37-4B1D-BEA3-86D5F50C6D90}" destId="{1894DD62-67E3-4330-86A6-E275055040BE}" srcOrd="2" destOrd="0" presId="urn:microsoft.com/office/officeart/2005/8/layout/vList5"/>
    <dgm:cxn modelId="{904AE28F-61CF-4ACD-BE2C-BBD95C8EC03E}" type="presParOf" srcId="{1894DD62-67E3-4330-86A6-E275055040BE}" destId="{5CD28268-4DA3-46FA-8362-4A215DC1DFB8}" srcOrd="0" destOrd="0" presId="urn:microsoft.com/office/officeart/2005/8/layout/vList5"/>
    <dgm:cxn modelId="{B3ED6312-92CD-4F1D-AFD2-0437353EDA94}" type="presParOf" srcId="{1894DD62-67E3-4330-86A6-E275055040BE}" destId="{13C96B40-4F5B-4449-8707-8815B7C3736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21AAE9-F0A2-4F11-B312-7889609D073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71C51FA1-C377-402B-A82D-75DC1502C400}">
      <dgm:prSet phldrT="[Text]" custT="1"/>
      <dgm:spPr>
        <a:solidFill>
          <a:schemeClr val="accent6">
            <a:lumMod val="60000"/>
            <a:lumOff val="40000"/>
          </a:schemeClr>
        </a:solidFill>
      </dgm:spPr>
      <dgm:t>
        <a:bodyPr/>
        <a:lstStyle/>
        <a:p>
          <a:r>
            <a:rPr lang="en-US" sz="3200" b="0" i="1" dirty="0" smtClean="0">
              <a:solidFill>
                <a:srgbClr val="FF0000"/>
              </a:solidFill>
              <a:latin typeface="Times New Roman" pitchFamily="18" charset="0"/>
              <a:cs typeface="Times New Roman" pitchFamily="18" charset="0"/>
            </a:rPr>
            <a:t>Thu </a:t>
          </a:r>
          <a:r>
            <a:rPr lang="en-US" sz="3200" b="0" i="1" dirty="0" err="1" smtClean="0">
              <a:solidFill>
                <a:srgbClr val="FF0000"/>
              </a:solidFill>
              <a:latin typeface="Times New Roman" pitchFamily="18" charset="0"/>
              <a:cs typeface="Times New Roman" pitchFamily="18" charset="0"/>
            </a:rPr>
            <a:t>thập</a:t>
          </a:r>
          <a:r>
            <a:rPr lang="en-US" sz="3200" b="0" i="1" dirty="0" smtClean="0">
              <a:solidFill>
                <a:srgbClr val="FF0000"/>
              </a:solidFill>
              <a:latin typeface="Times New Roman" pitchFamily="18" charset="0"/>
              <a:cs typeface="Times New Roman" pitchFamily="18" charset="0"/>
            </a:rPr>
            <a:t> </a:t>
          </a:r>
          <a:r>
            <a:rPr lang="en-US" sz="3200" b="0" i="1" dirty="0" err="1" smtClean="0">
              <a:solidFill>
                <a:srgbClr val="FF0000"/>
              </a:solidFill>
              <a:latin typeface="Times New Roman" pitchFamily="18" charset="0"/>
              <a:cs typeface="Times New Roman" pitchFamily="18" charset="0"/>
            </a:rPr>
            <a:t>dữ</a:t>
          </a:r>
          <a:r>
            <a:rPr lang="en-US" sz="3200" b="0" i="1" dirty="0" smtClean="0">
              <a:solidFill>
                <a:srgbClr val="FF0000"/>
              </a:solidFill>
              <a:latin typeface="Times New Roman" pitchFamily="18" charset="0"/>
              <a:cs typeface="Times New Roman" pitchFamily="18" charset="0"/>
            </a:rPr>
            <a:t> </a:t>
          </a:r>
          <a:r>
            <a:rPr lang="en-US" sz="3200" b="0" i="1" dirty="0" err="1" smtClean="0">
              <a:solidFill>
                <a:srgbClr val="FF0000"/>
              </a:solidFill>
              <a:latin typeface="Times New Roman" pitchFamily="18" charset="0"/>
              <a:cs typeface="Times New Roman" pitchFamily="18" charset="0"/>
            </a:rPr>
            <a:t>liệu</a:t>
          </a:r>
          <a:r>
            <a:rPr lang="en-US" sz="3200" b="0" i="1" dirty="0" smtClean="0">
              <a:solidFill>
                <a:srgbClr val="FF0000"/>
              </a:solidFill>
              <a:latin typeface="Times New Roman" pitchFamily="18" charset="0"/>
              <a:cs typeface="Times New Roman" pitchFamily="18" charset="0"/>
            </a:rPr>
            <a:t> </a:t>
          </a:r>
          <a:r>
            <a:rPr lang="en-US" sz="3200" b="0" i="1" dirty="0" err="1" smtClean="0">
              <a:solidFill>
                <a:srgbClr val="FF0000"/>
              </a:solidFill>
              <a:latin typeface="Times New Roman" pitchFamily="18" charset="0"/>
              <a:cs typeface="Times New Roman" pitchFamily="18" charset="0"/>
            </a:rPr>
            <a:t>thứ</a:t>
          </a:r>
          <a:r>
            <a:rPr lang="en-US" sz="3200" b="0" i="1" dirty="0" smtClean="0">
              <a:solidFill>
                <a:srgbClr val="FF0000"/>
              </a:solidFill>
              <a:latin typeface="Times New Roman" pitchFamily="18" charset="0"/>
              <a:cs typeface="Times New Roman" pitchFamily="18" charset="0"/>
            </a:rPr>
            <a:t> </a:t>
          </a:r>
          <a:r>
            <a:rPr lang="en-US" sz="3200" b="0" i="1" dirty="0" err="1" smtClean="0">
              <a:solidFill>
                <a:srgbClr val="FF0000"/>
              </a:solidFill>
              <a:latin typeface="Times New Roman" pitchFamily="18" charset="0"/>
              <a:cs typeface="Times New Roman" pitchFamily="18" charset="0"/>
            </a:rPr>
            <a:t>cấp</a:t>
          </a:r>
          <a:endParaRPr lang="en-US" sz="3200" b="0" i="1" dirty="0">
            <a:solidFill>
              <a:srgbClr val="FF0000"/>
            </a:solidFill>
            <a:latin typeface="Times New Roman" pitchFamily="18" charset="0"/>
            <a:cs typeface="Times New Roman" pitchFamily="18" charset="0"/>
          </a:endParaRPr>
        </a:p>
      </dgm:t>
    </dgm:pt>
    <dgm:pt modelId="{E288E706-6174-43AF-BD1D-C0367666B114}" type="parTrans" cxnId="{CE9244F2-B7FF-4863-87EF-EF9B513B8438}">
      <dgm:prSet/>
      <dgm:spPr/>
      <dgm:t>
        <a:bodyPr/>
        <a:lstStyle/>
        <a:p>
          <a:endParaRPr lang="en-US"/>
        </a:p>
      </dgm:t>
    </dgm:pt>
    <dgm:pt modelId="{2D4DA182-390F-4B7A-8845-951D274F8DAB}" type="sibTrans" cxnId="{CE9244F2-B7FF-4863-87EF-EF9B513B8438}">
      <dgm:prSet/>
      <dgm:spPr/>
      <dgm:t>
        <a:bodyPr/>
        <a:lstStyle/>
        <a:p>
          <a:endParaRPr lang="en-US"/>
        </a:p>
      </dgm:t>
    </dgm:pt>
    <dgm:pt modelId="{799EBAEB-4BD3-470C-9FE3-3A9173B23314}">
      <dgm:prSet phldrT="[Text]" custT="1"/>
      <dgm:spPr>
        <a:solidFill>
          <a:srgbClr val="00B0F0"/>
        </a:solidFill>
      </dgm:spPr>
      <dgm:t>
        <a:bodyPr/>
        <a:lstStyle/>
        <a:p>
          <a:pPr algn="l"/>
          <a:r>
            <a:rPr lang="en-US" sz="2800" dirty="0" err="1" smtClean="0">
              <a:solidFill>
                <a:srgbClr val="002060"/>
              </a:solidFill>
              <a:latin typeface="Times New Roman" pitchFamily="18" charset="0"/>
              <a:cs typeface="Times New Roman" pitchFamily="18" charset="0"/>
            </a:rPr>
            <a:t>Nguồn</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nội</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bộ</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các</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doanh</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nghiệp</a:t>
          </a:r>
          <a:endParaRPr lang="en-US" sz="2800" i="1" dirty="0">
            <a:solidFill>
              <a:srgbClr val="002060"/>
            </a:solidFill>
            <a:latin typeface="Times New Roman" pitchFamily="18" charset="0"/>
            <a:cs typeface="Times New Roman" pitchFamily="18" charset="0"/>
          </a:endParaRPr>
        </a:p>
      </dgm:t>
    </dgm:pt>
    <dgm:pt modelId="{F089C42D-E1AF-42F1-B300-8EB1B1264120}" type="parTrans" cxnId="{53324CB4-34FA-4C46-951F-733085C17FE7}">
      <dgm:prSet/>
      <dgm:spPr/>
      <dgm:t>
        <a:bodyPr/>
        <a:lstStyle/>
        <a:p>
          <a:endParaRPr lang="en-US"/>
        </a:p>
      </dgm:t>
    </dgm:pt>
    <dgm:pt modelId="{B916E114-DCFD-4108-9BDF-1023FF678582}" type="sibTrans" cxnId="{53324CB4-34FA-4C46-951F-733085C17FE7}">
      <dgm:prSet/>
      <dgm:spPr/>
      <dgm:t>
        <a:bodyPr/>
        <a:lstStyle/>
        <a:p>
          <a:endParaRPr lang="en-US"/>
        </a:p>
      </dgm:t>
    </dgm:pt>
    <dgm:pt modelId="{3D8BA75F-59CB-4433-AAA8-4F473019D760}">
      <dgm:prSet phldrT="[Text]" custT="1"/>
      <dgm:spPr>
        <a:solidFill>
          <a:srgbClr val="FF99FF"/>
        </a:solidFill>
      </dgm:spPr>
      <dgm:t>
        <a:bodyPr/>
        <a:lstStyle/>
        <a:p>
          <a:pPr algn="l"/>
          <a:r>
            <a:rPr lang="en-US" sz="2800" dirty="0" err="1" smtClean="0">
              <a:solidFill>
                <a:srgbClr val="002060"/>
              </a:solidFill>
              <a:latin typeface="Times New Roman" pitchFamily="18" charset="0"/>
              <a:cs typeface="Times New Roman" pitchFamily="18" charset="0"/>
            </a:rPr>
            <a:t>Tổ</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chức</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hiệp</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hội</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viện</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nghiên</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cứu</a:t>
          </a:r>
          <a:endParaRPr lang="en-US" sz="2800" dirty="0">
            <a:solidFill>
              <a:srgbClr val="002060"/>
            </a:solidFill>
            <a:latin typeface="Times New Roman" pitchFamily="18" charset="0"/>
            <a:cs typeface="Times New Roman" pitchFamily="18" charset="0"/>
          </a:endParaRPr>
        </a:p>
      </dgm:t>
    </dgm:pt>
    <dgm:pt modelId="{A96F8E2B-276B-477F-AFD2-97E3E19680C1}" type="parTrans" cxnId="{29613907-F774-4D04-8594-30BC93A8C33C}">
      <dgm:prSet/>
      <dgm:spPr/>
      <dgm:t>
        <a:bodyPr/>
        <a:lstStyle/>
        <a:p>
          <a:endParaRPr lang="en-US"/>
        </a:p>
      </dgm:t>
    </dgm:pt>
    <dgm:pt modelId="{1988A22E-4697-4455-A44A-871CE6906A47}" type="sibTrans" cxnId="{29613907-F774-4D04-8594-30BC93A8C33C}">
      <dgm:prSet/>
      <dgm:spPr/>
      <dgm:t>
        <a:bodyPr/>
        <a:lstStyle/>
        <a:p>
          <a:endParaRPr lang="en-US"/>
        </a:p>
      </dgm:t>
    </dgm:pt>
    <dgm:pt modelId="{C4931DF7-CBF1-43AB-88C0-382B74D573D9}">
      <dgm:prSet phldrT="[Text]" custT="1"/>
      <dgm:spPr>
        <a:solidFill>
          <a:schemeClr val="accent1">
            <a:lumMod val="20000"/>
            <a:lumOff val="80000"/>
          </a:schemeClr>
        </a:solidFill>
      </dgm:spPr>
      <dgm:t>
        <a:bodyPr/>
        <a:lstStyle/>
        <a:p>
          <a:pPr algn="l"/>
          <a:r>
            <a:rPr lang="en-US" sz="2800" dirty="0" err="1" smtClean="0">
              <a:solidFill>
                <a:srgbClr val="002060"/>
              </a:solidFill>
              <a:latin typeface="Times New Roman" pitchFamily="18" charset="0"/>
              <a:cs typeface="Times New Roman" pitchFamily="18" charset="0"/>
            </a:rPr>
            <a:t>Tổng</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cục</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thống</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kê</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nhà</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nước</a:t>
          </a:r>
          <a:endParaRPr lang="en-US" sz="2800" dirty="0">
            <a:solidFill>
              <a:srgbClr val="002060"/>
            </a:solidFill>
            <a:latin typeface="Times New Roman" pitchFamily="18" charset="0"/>
            <a:cs typeface="Times New Roman" pitchFamily="18" charset="0"/>
          </a:endParaRPr>
        </a:p>
      </dgm:t>
    </dgm:pt>
    <dgm:pt modelId="{976E38DC-4AB0-407F-B123-03FC86E6EE0F}" type="parTrans" cxnId="{B01B26BD-E9BC-40CE-99E1-FEEF6B222BD9}">
      <dgm:prSet/>
      <dgm:spPr/>
      <dgm:t>
        <a:bodyPr/>
        <a:lstStyle/>
        <a:p>
          <a:endParaRPr lang="en-US"/>
        </a:p>
      </dgm:t>
    </dgm:pt>
    <dgm:pt modelId="{166BB33B-F98B-4F74-A45B-AE218E4125D6}" type="sibTrans" cxnId="{B01B26BD-E9BC-40CE-99E1-FEEF6B222BD9}">
      <dgm:prSet/>
      <dgm:spPr/>
      <dgm:t>
        <a:bodyPr/>
        <a:lstStyle/>
        <a:p>
          <a:endParaRPr lang="en-US"/>
        </a:p>
      </dgm:t>
    </dgm:pt>
    <dgm:pt modelId="{CAC3C4AD-B7D6-4E6A-8BEC-D66FF9D17327}">
      <dgm:prSet phldrT="[Text]" custT="1"/>
      <dgm:spPr>
        <a:solidFill>
          <a:schemeClr val="accent2">
            <a:lumMod val="40000"/>
            <a:lumOff val="60000"/>
          </a:schemeClr>
        </a:solidFill>
      </dgm:spPr>
      <dgm:t>
        <a:bodyPr/>
        <a:lstStyle/>
        <a:p>
          <a:pPr algn="l"/>
          <a:r>
            <a:rPr lang="en-US" sz="2800" dirty="0" err="1" smtClean="0">
              <a:solidFill>
                <a:srgbClr val="002060"/>
              </a:solidFill>
              <a:latin typeface="Times New Roman" pitchFamily="18" charset="0"/>
              <a:cs typeface="Times New Roman" pitchFamily="18" charset="0"/>
            </a:rPr>
            <a:t>Báo</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tạp</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chí</a:t>
          </a:r>
          <a:r>
            <a:rPr lang="en-US" sz="2800" dirty="0" smtClean="0">
              <a:solidFill>
                <a:srgbClr val="002060"/>
              </a:solidFill>
              <a:latin typeface="Times New Roman" pitchFamily="18" charset="0"/>
              <a:cs typeface="Times New Roman" pitchFamily="18" charset="0"/>
            </a:rPr>
            <a:t>, Internet</a:t>
          </a:r>
          <a:endParaRPr lang="en-US" sz="2800" dirty="0">
            <a:solidFill>
              <a:srgbClr val="002060"/>
            </a:solidFill>
            <a:latin typeface="Times New Roman" pitchFamily="18" charset="0"/>
            <a:cs typeface="Times New Roman" pitchFamily="18" charset="0"/>
          </a:endParaRPr>
        </a:p>
      </dgm:t>
    </dgm:pt>
    <dgm:pt modelId="{55C342BA-DD10-4EA7-A8AF-10F07FCD2184}" type="parTrans" cxnId="{C4246C68-137A-482F-8E99-E3B88C4FCBB0}">
      <dgm:prSet/>
      <dgm:spPr/>
      <dgm:t>
        <a:bodyPr/>
        <a:lstStyle/>
        <a:p>
          <a:endParaRPr lang="en-US"/>
        </a:p>
      </dgm:t>
    </dgm:pt>
    <dgm:pt modelId="{164682B8-4B71-4C39-9FE1-DD55E2A1F6FA}" type="sibTrans" cxnId="{C4246C68-137A-482F-8E99-E3B88C4FCBB0}">
      <dgm:prSet/>
      <dgm:spPr/>
      <dgm:t>
        <a:bodyPr/>
        <a:lstStyle/>
        <a:p>
          <a:endParaRPr lang="en-US"/>
        </a:p>
      </dgm:t>
    </dgm:pt>
    <dgm:pt modelId="{278D7FB3-FCD4-47A9-8CD4-7D84128019AA}">
      <dgm:prSet phldrT="[Text]" custT="1"/>
      <dgm:spPr>
        <a:solidFill>
          <a:schemeClr val="tx2">
            <a:lumMod val="20000"/>
            <a:lumOff val="80000"/>
          </a:schemeClr>
        </a:solidFill>
      </dgm:spPr>
      <dgm:t>
        <a:bodyPr/>
        <a:lstStyle/>
        <a:p>
          <a:pPr algn="l"/>
          <a:r>
            <a:rPr lang="en-US" sz="2800" dirty="0" err="1" smtClean="0">
              <a:solidFill>
                <a:srgbClr val="002060"/>
              </a:solidFill>
              <a:latin typeface="Times New Roman" pitchFamily="18" charset="0"/>
              <a:cs typeface="Times New Roman" pitchFamily="18" charset="0"/>
            </a:rPr>
            <a:t>Cơ</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quan</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chính</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phủ</a:t>
          </a:r>
          <a:endParaRPr lang="en-US" sz="2800" dirty="0">
            <a:solidFill>
              <a:srgbClr val="002060"/>
            </a:solidFill>
            <a:latin typeface="Times New Roman" pitchFamily="18" charset="0"/>
            <a:cs typeface="Times New Roman" pitchFamily="18" charset="0"/>
          </a:endParaRPr>
        </a:p>
      </dgm:t>
    </dgm:pt>
    <dgm:pt modelId="{FA93159C-E48D-4070-8AE3-80BEEFFD79A2}" type="sibTrans" cxnId="{166B93CE-696E-40E0-98AF-39DE41780940}">
      <dgm:prSet/>
      <dgm:spPr/>
      <dgm:t>
        <a:bodyPr/>
        <a:lstStyle/>
        <a:p>
          <a:endParaRPr lang="en-US"/>
        </a:p>
      </dgm:t>
    </dgm:pt>
    <dgm:pt modelId="{45C2E503-3DE2-4F95-940E-61E4BEBCEA39}" type="parTrans" cxnId="{166B93CE-696E-40E0-98AF-39DE41780940}">
      <dgm:prSet/>
      <dgm:spPr/>
      <dgm:t>
        <a:bodyPr/>
        <a:lstStyle/>
        <a:p>
          <a:endParaRPr lang="en-US"/>
        </a:p>
      </dgm:t>
    </dgm:pt>
    <dgm:pt modelId="{89C78B1A-E5C7-4047-951E-390FE77467E5}" type="pres">
      <dgm:prSet presAssocID="{FD21AAE9-F0A2-4F11-B312-7889609D073B}" presName="Name0" presStyleCnt="0">
        <dgm:presLayoutVars>
          <dgm:chPref val="1"/>
          <dgm:dir/>
          <dgm:animOne val="branch"/>
          <dgm:animLvl val="lvl"/>
          <dgm:resizeHandles val="exact"/>
        </dgm:presLayoutVars>
      </dgm:prSet>
      <dgm:spPr/>
      <dgm:t>
        <a:bodyPr/>
        <a:lstStyle/>
        <a:p>
          <a:endParaRPr lang="en-US"/>
        </a:p>
      </dgm:t>
    </dgm:pt>
    <dgm:pt modelId="{5697FFEB-CDBF-4FE5-8E45-E04A36E38756}" type="pres">
      <dgm:prSet presAssocID="{71C51FA1-C377-402B-A82D-75DC1502C400}" presName="root1" presStyleCnt="0"/>
      <dgm:spPr/>
    </dgm:pt>
    <dgm:pt modelId="{35FCDC3F-2345-41B9-9B00-07DF827AF71B}" type="pres">
      <dgm:prSet presAssocID="{71C51FA1-C377-402B-A82D-75DC1502C400}" presName="LevelOneTextNode" presStyleLbl="node0" presStyleIdx="0" presStyleCnt="1" custScaleY="124868" custLinFactNeighborX="5846" custLinFactNeighborY="-66">
        <dgm:presLayoutVars>
          <dgm:chPref val="3"/>
        </dgm:presLayoutVars>
      </dgm:prSet>
      <dgm:spPr/>
      <dgm:t>
        <a:bodyPr/>
        <a:lstStyle/>
        <a:p>
          <a:endParaRPr lang="en-US"/>
        </a:p>
      </dgm:t>
    </dgm:pt>
    <dgm:pt modelId="{327B491F-B028-4FD7-8201-9C4977F2F6E5}" type="pres">
      <dgm:prSet presAssocID="{71C51FA1-C377-402B-A82D-75DC1502C400}" presName="level2hierChild" presStyleCnt="0"/>
      <dgm:spPr/>
    </dgm:pt>
    <dgm:pt modelId="{2746ABD0-6AAA-4F51-B048-ECD94B6C69AD}" type="pres">
      <dgm:prSet presAssocID="{F089C42D-E1AF-42F1-B300-8EB1B1264120}" presName="conn2-1" presStyleLbl="parChTrans1D2" presStyleIdx="0" presStyleCnt="5"/>
      <dgm:spPr/>
      <dgm:t>
        <a:bodyPr/>
        <a:lstStyle/>
        <a:p>
          <a:endParaRPr lang="en-US"/>
        </a:p>
      </dgm:t>
    </dgm:pt>
    <dgm:pt modelId="{6AF91540-E7C2-40D3-9DAF-D38029A867FA}" type="pres">
      <dgm:prSet presAssocID="{F089C42D-E1AF-42F1-B300-8EB1B1264120}" presName="connTx" presStyleLbl="parChTrans1D2" presStyleIdx="0" presStyleCnt="5"/>
      <dgm:spPr/>
      <dgm:t>
        <a:bodyPr/>
        <a:lstStyle/>
        <a:p>
          <a:endParaRPr lang="en-US"/>
        </a:p>
      </dgm:t>
    </dgm:pt>
    <dgm:pt modelId="{0973AF4C-C1FF-4504-BF8A-A9803EB63036}" type="pres">
      <dgm:prSet presAssocID="{799EBAEB-4BD3-470C-9FE3-3A9173B23314}" presName="root2" presStyleCnt="0"/>
      <dgm:spPr/>
    </dgm:pt>
    <dgm:pt modelId="{43D7E966-87A8-4385-9492-450AA3D8205C}" type="pres">
      <dgm:prSet presAssocID="{799EBAEB-4BD3-470C-9FE3-3A9173B23314}" presName="LevelTwoTextNode" presStyleLbl="node2" presStyleIdx="0" presStyleCnt="5" custScaleX="242435">
        <dgm:presLayoutVars>
          <dgm:chPref val="3"/>
        </dgm:presLayoutVars>
      </dgm:prSet>
      <dgm:spPr/>
      <dgm:t>
        <a:bodyPr/>
        <a:lstStyle/>
        <a:p>
          <a:endParaRPr lang="en-US"/>
        </a:p>
      </dgm:t>
    </dgm:pt>
    <dgm:pt modelId="{8FF4E360-13CE-40DF-8553-918421F13EEE}" type="pres">
      <dgm:prSet presAssocID="{799EBAEB-4BD3-470C-9FE3-3A9173B23314}" presName="level3hierChild" presStyleCnt="0"/>
      <dgm:spPr/>
    </dgm:pt>
    <dgm:pt modelId="{BE493C52-B21D-498C-A3C8-06D11B7E6773}" type="pres">
      <dgm:prSet presAssocID="{976E38DC-4AB0-407F-B123-03FC86E6EE0F}" presName="conn2-1" presStyleLbl="parChTrans1D2" presStyleIdx="1" presStyleCnt="5"/>
      <dgm:spPr/>
      <dgm:t>
        <a:bodyPr/>
        <a:lstStyle/>
        <a:p>
          <a:endParaRPr lang="en-US"/>
        </a:p>
      </dgm:t>
    </dgm:pt>
    <dgm:pt modelId="{30D80BC4-2B1D-451C-9A4E-F4904FB37A27}" type="pres">
      <dgm:prSet presAssocID="{976E38DC-4AB0-407F-B123-03FC86E6EE0F}" presName="connTx" presStyleLbl="parChTrans1D2" presStyleIdx="1" presStyleCnt="5"/>
      <dgm:spPr/>
      <dgm:t>
        <a:bodyPr/>
        <a:lstStyle/>
        <a:p>
          <a:endParaRPr lang="en-US"/>
        </a:p>
      </dgm:t>
    </dgm:pt>
    <dgm:pt modelId="{A7F7C74B-EB4D-40AA-BFB5-6CDD0179B207}" type="pres">
      <dgm:prSet presAssocID="{C4931DF7-CBF1-43AB-88C0-382B74D573D9}" presName="root2" presStyleCnt="0"/>
      <dgm:spPr/>
    </dgm:pt>
    <dgm:pt modelId="{0B5D5D69-7CD2-440F-A282-5156F75B6F6D}" type="pres">
      <dgm:prSet presAssocID="{C4931DF7-CBF1-43AB-88C0-382B74D573D9}" presName="LevelTwoTextNode" presStyleLbl="node2" presStyleIdx="1" presStyleCnt="5" custScaleX="242434">
        <dgm:presLayoutVars>
          <dgm:chPref val="3"/>
        </dgm:presLayoutVars>
      </dgm:prSet>
      <dgm:spPr/>
      <dgm:t>
        <a:bodyPr/>
        <a:lstStyle/>
        <a:p>
          <a:endParaRPr lang="en-US"/>
        </a:p>
      </dgm:t>
    </dgm:pt>
    <dgm:pt modelId="{AF17FE8E-38B4-4270-958E-B82A04F6D5A2}" type="pres">
      <dgm:prSet presAssocID="{C4931DF7-CBF1-43AB-88C0-382B74D573D9}" presName="level3hierChild" presStyleCnt="0"/>
      <dgm:spPr/>
    </dgm:pt>
    <dgm:pt modelId="{3E46B5A2-A12F-499C-9BC4-A790689D140F}" type="pres">
      <dgm:prSet presAssocID="{45C2E503-3DE2-4F95-940E-61E4BEBCEA39}" presName="conn2-1" presStyleLbl="parChTrans1D2" presStyleIdx="2" presStyleCnt="5"/>
      <dgm:spPr/>
      <dgm:t>
        <a:bodyPr/>
        <a:lstStyle/>
        <a:p>
          <a:endParaRPr lang="en-US"/>
        </a:p>
      </dgm:t>
    </dgm:pt>
    <dgm:pt modelId="{65456A73-C79A-4129-94EC-F328F28B5C6A}" type="pres">
      <dgm:prSet presAssocID="{45C2E503-3DE2-4F95-940E-61E4BEBCEA39}" presName="connTx" presStyleLbl="parChTrans1D2" presStyleIdx="2" presStyleCnt="5"/>
      <dgm:spPr/>
      <dgm:t>
        <a:bodyPr/>
        <a:lstStyle/>
        <a:p>
          <a:endParaRPr lang="en-US"/>
        </a:p>
      </dgm:t>
    </dgm:pt>
    <dgm:pt modelId="{B41492FB-E341-4229-BA16-7AABF2CB459F}" type="pres">
      <dgm:prSet presAssocID="{278D7FB3-FCD4-47A9-8CD4-7D84128019AA}" presName="root2" presStyleCnt="0"/>
      <dgm:spPr/>
    </dgm:pt>
    <dgm:pt modelId="{17EB4F15-8D29-4F24-834F-274A7C08FF84}" type="pres">
      <dgm:prSet presAssocID="{278D7FB3-FCD4-47A9-8CD4-7D84128019AA}" presName="LevelTwoTextNode" presStyleLbl="node2" presStyleIdx="2" presStyleCnt="5" custScaleX="241337">
        <dgm:presLayoutVars>
          <dgm:chPref val="3"/>
        </dgm:presLayoutVars>
      </dgm:prSet>
      <dgm:spPr/>
      <dgm:t>
        <a:bodyPr/>
        <a:lstStyle/>
        <a:p>
          <a:endParaRPr lang="en-US"/>
        </a:p>
      </dgm:t>
    </dgm:pt>
    <dgm:pt modelId="{D486D2DE-F0E4-47E6-9C0B-853F83CEEEA9}" type="pres">
      <dgm:prSet presAssocID="{278D7FB3-FCD4-47A9-8CD4-7D84128019AA}" presName="level3hierChild" presStyleCnt="0"/>
      <dgm:spPr/>
    </dgm:pt>
    <dgm:pt modelId="{474C7B5C-3EE6-4CE4-B2ED-2FBCB1305611}" type="pres">
      <dgm:prSet presAssocID="{55C342BA-DD10-4EA7-A8AF-10F07FCD2184}" presName="conn2-1" presStyleLbl="parChTrans1D2" presStyleIdx="3" presStyleCnt="5"/>
      <dgm:spPr/>
      <dgm:t>
        <a:bodyPr/>
        <a:lstStyle/>
        <a:p>
          <a:endParaRPr lang="en-US"/>
        </a:p>
      </dgm:t>
    </dgm:pt>
    <dgm:pt modelId="{4C972DBF-3220-45BD-A11D-965ADBB3FDF3}" type="pres">
      <dgm:prSet presAssocID="{55C342BA-DD10-4EA7-A8AF-10F07FCD2184}" presName="connTx" presStyleLbl="parChTrans1D2" presStyleIdx="3" presStyleCnt="5"/>
      <dgm:spPr/>
      <dgm:t>
        <a:bodyPr/>
        <a:lstStyle/>
        <a:p>
          <a:endParaRPr lang="en-US"/>
        </a:p>
      </dgm:t>
    </dgm:pt>
    <dgm:pt modelId="{979CA607-9FB3-4C76-958E-BD15697C6E65}" type="pres">
      <dgm:prSet presAssocID="{CAC3C4AD-B7D6-4E6A-8BEC-D66FF9D17327}" presName="root2" presStyleCnt="0"/>
      <dgm:spPr/>
    </dgm:pt>
    <dgm:pt modelId="{A7E86FC4-D982-4378-B57A-0EF54C7EDDD9}" type="pres">
      <dgm:prSet presAssocID="{CAC3C4AD-B7D6-4E6A-8BEC-D66FF9D17327}" presName="LevelTwoTextNode" presStyleLbl="node2" presStyleIdx="3" presStyleCnt="5" custScaleX="241878">
        <dgm:presLayoutVars>
          <dgm:chPref val="3"/>
        </dgm:presLayoutVars>
      </dgm:prSet>
      <dgm:spPr/>
      <dgm:t>
        <a:bodyPr/>
        <a:lstStyle/>
        <a:p>
          <a:endParaRPr lang="en-US"/>
        </a:p>
      </dgm:t>
    </dgm:pt>
    <dgm:pt modelId="{0F2395B5-49D6-48BC-8322-8F3056A44EFE}" type="pres">
      <dgm:prSet presAssocID="{CAC3C4AD-B7D6-4E6A-8BEC-D66FF9D17327}" presName="level3hierChild" presStyleCnt="0"/>
      <dgm:spPr/>
    </dgm:pt>
    <dgm:pt modelId="{E82BA6EB-3439-41ED-9651-99C9EBC8DD22}" type="pres">
      <dgm:prSet presAssocID="{A96F8E2B-276B-477F-AFD2-97E3E19680C1}" presName="conn2-1" presStyleLbl="parChTrans1D2" presStyleIdx="4" presStyleCnt="5"/>
      <dgm:spPr/>
      <dgm:t>
        <a:bodyPr/>
        <a:lstStyle/>
        <a:p>
          <a:endParaRPr lang="en-US"/>
        </a:p>
      </dgm:t>
    </dgm:pt>
    <dgm:pt modelId="{AEC8A62B-3719-4000-AFEF-0AABEFF0A866}" type="pres">
      <dgm:prSet presAssocID="{A96F8E2B-276B-477F-AFD2-97E3E19680C1}" presName="connTx" presStyleLbl="parChTrans1D2" presStyleIdx="4" presStyleCnt="5"/>
      <dgm:spPr/>
      <dgm:t>
        <a:bodyPr/>
        <a:lstStyle/>
        <a:p>
          <a:endParaRPr lang="en-US"/>
        </a:p>
      </dgm:t>
    </dgm:pt>
    <dgm:pt modelId="{44B587C2-D91A-46C9-99B0-60C72111DF7D}" type="pres">
      <dgm:prSet presAssocID="{3D8BA75F-59CB-4433-AAA8-4F473019D760}" presName="root2" presStyleCnt="0"/>
      <dgm:spPr/>
    </dgm:pt>
    <dgm:pt modelId="{CEC00868-FE6E-40DE-A342-7F2FD8D23B3D}" type="pres">
      <dgm:prSet presAssocID="{3D8BA75F-59CB-4433-AAA8-4F473019D760}" presName="LevelTwoTextNode" presStyleLbl="node2" presStyleIdx="4" presStyleCnt="5" custScaleX="241878">
        <dgm:presLayoutVars>
          <dgm:chPref val="3"/>
        </dgm:presLayoutVars>
      </dgm:prSet>
      <dgm:spPr/>
      <dgm:t>
        <a:bodyPr/>
        <a:lstStyle/>
        <a:p>
          <a:endParaRPr lang="en-US"/>
        </a:p>
      </dgm:t>
    </dgm:pt>
    <dgm:pt modelId="{0B797EAF-E734-401C-A543-3856EA710F69}" type="pres">
      <dgm:prSet presAssocID="{3D8BA75F-59CB-4433-AAA8-4F473019D760}" presName="level3hierChild" presStyleCnt="0"/>
      <dgm:spPr/>
    </dgm:pt>
  </dgm:ptLst>
  <dgm:cxnLst>
    <dgm:cxn modelId="{E8B28DB6-64A5-4CA1-BF4F-84ABFD74FA3A}" type="presOf" srcId="{FD21AAE9-F0A2-4F11-B312-7889609D073B}" destId="{89C78B1A-E5C7-4047-951E-390FE77467E5}" srcOrd="0" destOrd="0" presId="urn:microsoft.com/office/officeart/2008/layout/HorizontalMultiLevelHierarchy"/>
    <dgm:cxn modelId="{CE9244F2-B7FF-4863-87EF-EF9B513B8438}" srcId="{FD21AAE9-F0A2-4F11-B312-7889609D073B}" destId="{71C51FA1-C377-402B-A82D-75DC1502C400}" srcOrd="0" destOrd="0" parTransId="{E288E706-6174-43AF-BD1D-C0367666B114}" sibTransId="{2D4DA182-390F-4B7A-8845-951D274F8DAB}"/>
    <dgm:cxn modelId="{15439BE4-ABF1-4957-883A-69EE50B51423}" type="presOf" srcId="{CAC3C4AD-B7D6-4E6A-8BEC-D66FF9D17327}" destId="{A7E86FC4-D982-4378-B57A-0EF54C7EDDD9}" srcOrd="0" destOrd="0" presId="urn:microsoft.com/office/officeart/2008/layout/HorizontalMultiLevelHierarchy"/>
    <dgm:cxn modelId="{91BB517C-7474-4445-903C-8B6EB6780F63}" type="presOf" srcId="{799EBAEB-4BD3-470C-9FE3-3A9173B23314}" destId="{43D7E966-87A8-4385-9492-450AA3D8205C}" srcOrd="0" destOrd="0" presId="urn:microsoft.com/office/officeart/2008/layout/HorizontalMultiLevelHierarchy"/>
    <dgm:cxn modelId="{711729DB-0FA6-4958-8FE4-E192116F425E}" type="presOf" srcId="{45C2E503-3DE2-4F95-940E-61E4BEBCEA39}" destId="{3E46B5A2-A12F-499C-9BC4-A790689D140F}" srcOrd="0" destOrd="0" presId="urn:microsoft.com/office/officeart/2008/layout/HorizontalMultiLevelHierarchy"/>
    <dgm:cxn modelId="{29613907-F774-4D04-8594-30BC93A8C33C}" srcId="{71C51FA1-C377-402B-A82D-75DC1502C400}" destId="{3D8BA75F-59CB-4433-AAA8-4F473019D760}" srcOrd="4" destOrd="0" parTransId="{A96F8E2B-276B-477F-AFD2-97E3E19680C1}" sibTransId="{1988A22E-4697-4455-A44A-871CE6906A47}"/>
    <dgm:cxn modelId="{DA7BD9B5-7233-486B-8A0B-9DD7D113DA6C}" type="presOf" srcId="{55C342BA-DD10-4EA7-A8AF-10F07FCD2184}" destId="{4C972DBF-3220-45BD-A11D-965ADBB3FDF3}" srcOrd="1" destOrd="0" presId="urn:microsoft.com/office/officeart/2008/layout/HorizontalMultiLevelHierarchy"/>
    <dgm:cxn modelId="{37AD941D-B9F9-4DE7-85A4-F0F76E149164}" type="presOf" srcId="{A96F8E2B-276B-477F-AFD2-97E3E19680C1}" destId="{E82BA6EB-3439-41ED-9651-99C9EBC8DD22}" srcOrd="0" destOrd="0" presId="urn:microsoft.com/office/officeart/2008/layout/HorizontalMultiLevelHierarchy"/>
    <dgm:cxn modelId="{3ACEF6A2-9C9D-438B-98F7-C05CAF91C0B4}" type="presOf" srcId="{976E38DC-4AB0-407F-B123-03FC86E6EE0F}" destId="{BE493C52-B21D-498C-A3C8-06D11B7E6773}" srcOrd="0" destOrd="0" presId="urn:microsoft.com/office/officeart/2008/layout/HorizontalMultiLevelHierarchy"/>
    <dgm:cxn modelId="{8BC6F4C0-F6EF-43C8-96D5-87C2ACD9DA1C}" type="presOf" srcId="{976E38DC-4AB0-407F-B123-03FC86E6EE0F}" destId="{30D80BC4-2B1D-451C-9A4E-F4904FB37A27}" srcOrd="1" destOrd="0" presId="urn:microsoft.com/office/officeart/2008/layout/HorizontalMultiLevelHierarchy"/>
    <dgm:cxn modelId="{166B93CE-696E-40E0-98AF-39DE41780940}" srcId="{71C51FA1-C377-402B-A82D-75DC1502C400}" destId="{278D7FB3-FCD4-47A9-8CD4-7D84128019AA}" srcOrd="2" destOrd="0" parTransId="{45C2E503-3DE2-4F95-940E-61E4BEBCEA39}" sibTransId="{FA93159C-E48D-4070-8AE3-80BEEFFD79A2}"/>
    <dgm:cxn modelId="{120D1CA1-A5BC-4C8D-AE77-21F17F6442D4}" type="presOf" srcId="{F089C42D-E1AF-42F1-B300-8EB1B1264120}" destId="{6AF91540-E7C2-40D3-9DAF-D38029A867FA}" srcOrd="1" destOrd="0" presId="urn:microsoft.com/office/officeart/2008/layout/HorizontalMultiLevelHierarchy"/>
    <dgm:cxn modelId="{53324CB4-34FA-4C46-951F-733085C17FE7}" srcId="{71C51FA1-C377-402B-A82D-75DC1502C400}" destId="{799EBAEB-4BD3-470C-9FE3-3A9173B23314}" srcOrd="0" destOrd="0" parTransId="{F089C42D-E1AF-42F1-B300-8EB1B1264120}" sibTransId="{B916E114-DCFD-4108-9BDF-1023FF678582}"/>
    <dgm:cxn modelId="{C4246C68-137A-482F-8E99-E3B88C4FCBB0}" srcId="{71C51FA1-C377-402B-A82D-75DC1502C400}" destId="{CAC3C4AD-B7D6-4E6A-8BEC-D66FF9D17327}" srcOrd="3" destOrd="0" parTransId="{55C342BA-DD10-4EA7-A8AF-10F07FCD2184}" sibTransId="{164682B8-4B71-4C39-9FE1-DD55E2A1F6FA}"/>
    <dgm:cxn modelId="{A233D504-32DD-4254-AB86-2C1191F4759D}" type="presOf" srcId="{55C342BA-DD10-4EA7-A8AF-10F07FCD2184}" destId="{474C7B5C-3EE6-4CE4-B2ED-2FBCB1305611}" srcOrd="0" destOrd="0" presId="urn:microsoft.com/office/officeart/2008/layout/HorizontalMultiLevelHierarchy"/>
    <dgm:cxn modelId="{B01B26BD-E9BC-40CE-99E1-FEEF6B222BD9}" srcId="{71C51FA1-C377-402B-A82D-75DC1502C400}" destId="{C4931DF7-CBF1-43AB-88C0-382B74D573D9}" srcOrd="1" destOrd="0" parTransId="{976E38DC-4AB0-407F-B123-03FC86E6EE0F}" sibTransId="{166BB33B-F98B-4F74-A45B-AE218E4125D6}"/>
    <dgm:cxn modelId="{CE16E343-512E-4CF4-AF82-2F14E16C4863}" type="presOf" srcId="{71C51FA1-C377-402B-A82D-75DC1502C400}" destId="{35FCDC3F-2345-41B9-9B00-07DF827AF71B}" srcOrd="0" destOrd="0" presId="urn:microsoft.com/office/officeart/2008/layout/HorizontalMultiLevelHierarchy"/>
    <dgm:cxn modelId="{65972F17-C49B-45AD-AF2E-418A45273D0D}" type="presOf" srcId="{C4931DF7-CBF1-43AB-88C0-382B74D573D9}" destId="{0B5D5D69-7CD2-440F-A282-5156F75B6F6D}" srcOrd="0" destOrd="0" presId="urn:microsoft.com/office/officeart/2008/layout/HorizontalMultiLevelHierarchy"/>
    <dgm:cxn modelId="{228A1D6B-1601-45F6-B51B-A362B112CA50}" type="presOf" srcId="{278D7FB3-FCD4-47A9-8CD4-7D84128019AA}" destId="{17EB4F15-8D29-4F24-834F-274A7C08FF84}" srcOrd="0" destOrd="0" presId="urn:microsoft.com/office/officeart/2008/layout/HorizontalMultiLevelHierarchy"/>
    <dgm:cxn modelId="{FF069BE8-8521-4E79-A0BC-6F022289FA20}" type="presOf" srcId="{A96F8E2B-276B-477F-AFD2-97E3E19680C1}" destId="{AEC8A62B-3719-4000-AFEF-0AABEFF0A866}" srcOrd="1" destOrd="0" presId="urn:microsoft.com/office/officeart/2008/layout/HorizontalMultiLevelHierarchy"/>
    <dgm:cxn modelId="{D9BA3DBE-14CB-4B0B-9DEF-8089B0E5BF9C}" type="presOf" srcId="{45C2E503-3DE2-4F95-940E-61E4BEBCEA39}" destId="{65456A73-C79A-4129-94EC-F328F28B5C6A}" srcOrd="1" destOrd="0" presId="urn:microsoft.com/office/officeart/2008/layout/HorizontalMultiLevelHierarchy"/>
    <dgm:cxn modelId="{8A295F38-8055-46F3-A017-A87727F21C18}" type="presOf" srcId="{3D8BA75F-59CB-4433-AAA8-4F473019D760}" destId="{CEC00868-FE6E-40DE-A342-7F2FD8D23B3D}" srcOrd="0" destOrd="0" presId="urn:microsoft.com/office/officeart/2008/layout/HorizontalMultiLevelHierarchy"/>
    <dgm:cxn modelId="{9B48A825-567B-443A-AB72-3110C37CBCB3}" type="presOf" srcId="{F089C42D-E1AF-42F1-B300-8EB1B1264120}" destId="{2746ABD0-6AAA-4F51-B048-ECD94B6C69AD}" srcOrd="0" destOrd="0" presId="urn:microsoft.com/office/officeart/2008/layout/HorizontalMultiLevelHierarchy"/>
    <dgm:cxn modelId="{9EB0E9D7-4776-4756-9473-B80DAE5566B9}" type="presParOf" srcId="{89C78B1A-E5C7-4047-951E-390FE77467E5}" destId="{5697FFEB-CDBF-4FE5-8E45-E04A36E38756}" srcOrd="0" destOrd="0" presId="urn:microsoft.com/office/officeart/2008/layout/HorizontalMultiLevelHierarchy"/>
    <dgm:cxn modelId="{07DBFF0C-D90F-4C92-9A3F-1DCC7EAD4D55}" type="presParOf" srcId="{5697FFEB-CDBF-4FE5-8E45-E04A36E38756}" destId="{35FCDC3F-2345-41B9-9B00-07DF827AF71B}" srcOrd="0" destOrd="0" presId="urn:microsoft.com/office/officeart/2008/layout/HorizontalMultiLevelHierarchy"/>
    <dgm:cxn modelId="{BA091907-997E-403C-A247-126CEBA9F5C8}" type="presParOf" srcId="{5697FFEB-CDBF-4FE5-8E45-E04A36E38756}" destId="{327B491F-B028-4FD7-8201-9C4977F2F6E5}" srcOrd="1" destOrd="0" presId="urn:microsoft.com/office/officeart/2008/layout/HorizontalMultiLevelHierarchy"/>
    <dgm:cxn modelId="{ABC022C5-B3C1-4A9C-9BFC-762AD2ED58A9}" type="presParOf" srcId="{327B491F-B028-4FD7-8201-9C4977F2F6E5}" destId="{2746ABD0-6AAA-4F51-B048-ECD94B6C69AD}" srcOrd="0" destOrd="0" presId="urn:microsoft.com/office/officeart/2008/layout/HorizontalMultiLevelHierarchy"/>
    <dgm:cxn modelId="{A20CB405-4208-4211-AC1E-92D934B102FF}" type="presParOf" srcId="{2746ABD0-6AAA-4F51-B048-ECD94B6C69AD}" destId="{6AF91540-E7C2-40D3-9DAF-D38029A867FA}" srcOrd="0" destOrd="0" presId="urn:microsoft.com/office/officeart/2008/layout/HorizontalMultiLevelHierarchy"/>
    <dgm:cxn modelId="{E2376750-49AB-4331-805B-CD460C635341}" type="presParOf" srcId="{327B491F-B028-4FD7-8201-9C4977F2F6E5}" destId="{0973AF4C-C1FF-4504-BF8A-A9803EB63036}" srcOrd="1" destOrd="0" presId="urn:microsoft.com/office/officeart/2008/layout/HorizontalMultiLevelHierarchy"/>
    <dgm:cxn modelId="{7077E727-EAB2-44F3-9C5B-96D9CAB03DDB}" type="presParOf" srcId="{0973AF4C-C1FF-4504-BF8A-A9803EB63036}" destId="{43D7E966-87A8-4385-9492-450AA3D8205C}" srcOrd="0" destOrd="0" presId="urn:microsoft.com/office/officeart/2008/layout/HorizontalMultiLevelHierarchy"/>
    <dgm:cxn modelId="{872EAE4A-196D-4BFE-90FB-B8820D3ECE7B}" type="presParOf" srcId="{0973AF4C-C1FF-4504-BF8A-A9803EB63036}" destId="{8FF4E360-13CE-40DF-8553-918421F13EEE}" srcOrd="1" destOrd="0" presId="urn:microsoft.com/office/officeart/2008/layout/HorizontalMultiLevelHierarchy"/>
    <dgm:cxn modelId="{20E69E23-6AC8-4CA8-AAB9-09D0379404C6}" type="presParOf" srcId="{327B491F-B028-4FD7-8201-9C4977F2F6E5}" destId="{BE493C52-B21D-498C-A3C8-06D11B7E6773}" srcOrd="2" destOrd="0" presId="urn:microsoft.com/office/officeart/2008/layout/HorizontalMultiLevelHierarchy"/>
    <dgm:cxn modelId="{91566FB8-1CAC-4F36-A12B-AFE2033D60A1}" type="presParOf" srcId="{BE493C52-B21D-498C-A3C8-06D11B7E6773}" destId="{30D80BC4-2B1D-451C-9A4E-F4904FB37A27}" srcOrd="0" destOrd="0" presId="urn:microsoft.com/office/officeart/2008/layout/HorizontalMultiLevelHierarchy"/>
    <dgm:cxn modelId="{B851FE4B-D4BF-47E1-8971-BD7410B098FA}" type="presParOf" srcId="{327B491F-B028-4FD7-8201-9C4977F2F6E5}" destId="{A7F7C74B-EB4D-40AA-BFB5-6CDD0179B207}" srcOrd="3" destOrd="0" presId="urn:microsoft.com/office/officeart/2008/layout/HorizontalMultiLevelHierarchy"/>
    <dgm:cxn modelId="{FEF95133-FE8D-4062-A1AB-49E610885784}" type="presParOf" srcId="{A7F7C74B-EB4D-40AA-BFB5-6CDD0179B207}" destId="{0B5D5D69-7CD2-440F-A282-5156F75B6F6D}" srcOrd="0" destOrd="0" presId="urn:microsoft.com/office/officeart/2008/layout/HorizontalMultiLevelHierarchy"/>
    <dgm:cxn modelId="{54C07372-2CF7-45A6-87CF-662B7AF7A20E}" type="presParOf" srcId="{A7F7C74B-EB4D-40AA-BFB5-6CDD0179B207}" destId="{AF17FE8E-38B4-4270-958E-B82A04F6D5A2}" srcOrd="1" destOrd="0" presId="urn:microsoft.com/office/officeart/2008/layout/HorizontalMultiLevelHierarchy"/>
    <dgm:cxn modelId="{131849A7-5493-4026-92D0-1CB6C5F47AA1}" type="presParOf" srcId="{327B491F-B028-4FD7-8201-9C4977F2F6E5}" destId="{3E46B5A2-A12F-499C-9BC4-A790689D140F}" srcOrd="4" destOrd="0" presId="urn:microsoft.com/office/officeart/2008/layout/HorizontalMultiLevelHierarchy"/>
    <dgm:cxn modelId="{A0791321-12DF-4896-A963-8ED1AFD7BD17}" type="presParOf" srcId="{3E46B5A2-A12F-499C-9BC4-A790689D140F}" destId="{65456A73-C79A-4129-94EC-F328F28B5C6A}" srcOrd="0" destOrd="0" presId="urn:microsoft.com/office/officeart/2008/layout/HorizontalMultiLevelHierarchy"/>
    <dgm:cxn modelId="{4E6B33C1-BAC6-464B-9E59-ACE043953E11}" type="presParOf" srcId="{327B491F-B028-4FD7-8201-9C4977F2F6E5}" destId="{B41492FB-E341-4229-BA16-7AABF2CB459F}" srcOrd="5" destOrd="0" presId="urn:microsoft.com/office/officeart/2008/layout/HorizontalMultiLevelHierarchy"/>
    <dgm:cxn modelId="{843AD3D8-15EE-48CD-AA70-9ACEF2F52A7B}" type="presParOf" srcId="{B41492FB-E341-4229-BA16-7AABF2CB459F}" destId="{17EB4F15-8D29-4F24-834F-274A7C08FF84}" srcOrd="0" destOrd="0" presId="urn:microsoft.com/office/officeart/2008/layout/HorizontalMultiLevelHierarchy"/>
    <dgm:cxn modelId="{76820069-55D6-41CF-9964-BDE976F1EA60}" type="presParOf" srcId="{B41492FB-E341-4229-BA16-7AABF2CB459F}" destId="{D486D2DE-F0E4-47E6-9C0B-853F83CEEEA9}" srcOrd="1" destOrd="0" presId="urn:microsoft.com/office/officeart/2008/layout/HorizontalMultiLevelHierarchy"/>
    <dgm:cxn modelId="{8C688C7B-621D-4F0B-879D-AC479C25DF7A}" type="presParOf" srcId="{327B491F-B028-4FD7-8201-9C4977F2F6E5}" destId="{474C7B5C-3EE6-4CE4-B2ED-2FBCB1305611}" srcOrd="6" destOrd="0" presId="urn:microsoft.com/office/officeart/2008/layout/HorizontalMultiLevelHierarchy"/>
    <dgm:cxn modelId="{F4BDA24A-46B6-445F-B26E-E0F0EB7A3C92}" type="presParOf" srcId="{474C7B5C-3EE6-4CE4-B2ED-2FBCB1305611}" destId="{4C972DBF-3220-45BD-A11D-965ADBB3FDF3}" srcOrd="0" destOrd="0" presId="urn:microsoft.com/office/officeart/2008/layout/HorizontalMultiLevelHierarchy"/>
    <dgm:cxn modelId="{196DA0D6-604A-4BEF-9B3D-2E7BD2942D9B}" type="presParOf" srcId="{327B491F-B028-4FD7-8201-9C4977F2F6E5}" destId="{979CA607-9FB3-4C76-958E-BD15697C6E65}" srcOrd="7" destOrd="0" presId="urn:microsoft.com/office/officeart/2008/layout/HorizontalMultiLevelHierarchy"/>
    <dgm:cxn modelId="{39FBABDE-5EE8-4779-9DB9-FFF4B588BD35}" type="presParOf" srcId="{979CA607-9FB3-4C76-958E-BD15697C6E65}" destId="{A7E86FC4-D982-4378-B57A-0EF54C7EDDD9}" srcOrd="0" destOrd="0" presId="urn:microsoft.com/office/officeart/2008/layout/HorizontalMultiLevelHierarchy"/>
    <dgm:cxn modelId="{5EAB1CB8-35CB-48FD-B8B0-B3E52114D1FC}" type="presParOf" srcId="{979CA607-9FB3-4C76-958E-BD15697C6E65}" destId="{0F2395B5-49D6-48BC-8322-8F3056A44EFE}" srcOrd="1" destOrd="0" presId="urn:microsoft.com/office/officeart/2008/layout/HorizontalMultiLevelHierarchy"/>
    <dgm:cxn modelId="{A1563976-4771-408A-B593-3A5497B1B004}" type="presParOf" srcId="{327B491F-B028-4FD7-8201-9C4977F2F6E5}" destId="{E82BA6EB-3439-41ED-9651-99C9EBC8DD22}" srcOrd="8" destOrd="0" presId="urn:microsoft.com/office/officeart/2008/layout/HorizontalMultiLevelHierarchy"/>
    <dgm:cxn modelId="{B030BDE9-1559-4976-AB5B-B4F82D0AD108}" type="presParOf" srcId="{E82BA6EB-3439-41ED-9651-99C9EBC8DD22}" destId="{AEC8A62B-3719-4000-AFEF-0AABEFF0A866}" srcOrd="0" destOrd="0" presId="urn:microsoft.com/office/officeart/2008/layout/HorizontalMultiLevelHierarchy"/>
    <dgm:cxn modelId="{D0B05F53-BEFA-48C6-A8B1-B035CAB024AB}" type="presParOf" srcId="{327B491F-B028-4FD7-8201-9C4977F2F6E5}" destId="{44B587C2-D91A-46C9-99B0-60C72111DF7D}" srcOrd="9" destOrd="0" presId="urn:microsoft.com/office/officeart/2008/layout/HorizontalMultiLevelHierarchy"/>
    <dgm:cxn modelId="{EB243552-AE84-44C1-8C40-C784CF4C45AC}" type="presParOf" srcId="{44B587C2-D91A-46C9-99B0-60C72111DF7D}" destId="{CEC00868-FE6E-40DE-A342-7F2FD8D23B3D}" srcOrd="0" destOrd="0" presId="urn:microsoft.com/office/officeart/2008/layout/HorizontalMultiLevelHierarchy"/>
    <dgm:cxn modelId="{9A3F1E48-1EDC-42D8-BD53-EE9928CE3C55}" type="presParOf" srcId="{44B587C2-D91A-46C9-99B0-60C72111DF7D}" destId="{0B797EAF-E734-401C-A543-3856EA710F69}"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21AAE9-F0A2-4F11-B312-7889609D073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71C51FA1-C377-402B-A82D-75DC1502C400}">
      <dgm:prSet phldrT="[Text]" custT="1"/>
      <dgm:spPr>
        <a:solidFill>
          <a:schemeClr val="accent6">
            <a:lumMod val="60000"/>
            <a:lumOff val="40000"/>
          </a:schemeClr>
        </a:solidFill>
      </dgm:spPr>
      <dgm:t>
        <a:bodyPr/>
        <a:lstStyle/>
        <a:p>
          <a:r>
            <a:rPr lang="en-US" sz="3200" b="0" i="1" dirty="0" smtClean="0">
              <a:solidFill>
                <a:srgbClr val="FF0000"/>
              </a:solidFill>
              <a:latin typeface="Times New Roman" pitchFamily="18" charset="0"/>
              <a:cs typeface="Times New Roman" pitchFamily="18" charset="0"/>
            </a:rPr>
            <a:t>Thu </a:t>
          </a:r>
          <a:r>
            <a:rPr lang="en-US" sz="3200" b="0" i="1" dirty="0" err="1" smtClean="0">
              <a:solidFill>
                <a:srgbClr val="FF0000"/>
              </a:solidFill>
              <a:latin typeface="Times New Roman" pitchFamily="18" charset="0"/>
              <a:cs typeface="Times New Roman" pitchFamily="18" charset="0"/>
            </a:rPr>
            <a:t>thập</a:t>
          </a:r>
          <a:r>
            <a:rPr lang="en-US" sz="3200" b="0" i="1" dirty="0" smtClean="0">
              <a:solidFill>
                <a:srgbClr val="FF0000"/>
              </a:solidFill>
              <a:latin typeface="Times New Roman" pitchFamily="18" charset="0"/>
              <a:cs typeface="Times New Roman" pitchFamily="18" charset="0"/>
            </a:rPr>
            <a:t> </a:t>
          </a:r>
          <a:r>
            <a:rPr lang="en-US" sz="3200" b="0" i="1" dirty="0" err="1" smtClean="0">
              <a:solidFill>
                <a:srgbClr val="FF0000"/>
              </a:solidFill>
              <a:latin typeface="Times New Roman" pitchFamily="18" charset="0"/>
              <a:cs typeface="Times New Roman" pitchFamily="18" charset="0"/>
            </a:rPr>
            <a:t>dữ</a:t>
          </a:r>
          <a:r>
            <a:rPr lang="en-US" sz="3200" b="0" i="1" dirty="0" smtClean="0">
              <a:solidFill>
                <a:srgbClr val="FF0000"/>
              </a:solidFill>
              <a:latin typeface="Times New Roman" pitchFamily="18" charset="0"/>
              <a:cs typeface="Times New Roman" pitchFamily="18" charset="0"/>
            </a:rPr>
            <a:t> </a:t>
          </a:r>
          <a:r>
            <a:rPr lang="en-US" sz="3200" b="0" i="1" dirty="0" err="1" smtClean="0">
              <a:solidFill>
                <a:srgbClr val="FF0000"/>
              </a:solidFill>
              <a:latin typeface="Times New Roman" pitchFamily="18" charset="0"/>
              <a:cs typeface="Times New Roman" pitchFamily="18" charset="0"/>
            </a:rPr>
            <a:t>liệu</a:t>
          </a:r>
          <a:r>
            <a:rPr lang="en-US" sz="3200" b="0" i="1" dirty="0" smtClean="0">
              <a:solidFill>
                <a:srgbClr val="FF0000"/>
              </a:solidFill>
              <a:latin typeface="Times New Roman" pitchFamily="18" charset="0"/>
              <a:cs typeface="Times New Roman" pitchFamily="18" charset="0"/>
            </a:rPr>
            <a:t> </a:t>
          </a:r>
          <a:r>
            <a:rPr lang="en-US" sz="3200" b="0" i="1" dirty="0" err="1" smtClean="0">
              <a:solidFill>
                <a:srgbClr val="FF0000"/>
              </a:solidFill>
              <a:latin typeface="Times New Roman" pitchFamily="18" charset="0"/>
              <a:cs typeface="Times New Roman" pitchFamily="18" charset="0"/>
            </a:rPr>
            <a:t>sơ</a:t>
          </a:r>
          <a:r>
            <a:rPr lang="en-US" sz="3200" b="0" i="1" dirty="0" smtClean="0">
              <a:solidFill>
                <a:srgbClr val="FF0000"/>
              </a:solidFill>
              <a:latin typeface="Times New Roman" pitchFamily="18" charset="0"/>
              <a:cs typeface="Times New Roman" pitchFamily="18" charset="0"/>
            </a:rPr>
            <a:t> </a:t>
          </a:r>
          <a:r>
            <a:rPr lang="en-US" sz="3200" b="0" i="1" dirty="0" err="1" smtClean="0">
              <a:solidFill>
                <a:srgbClr val="FF0000"/>
              </a:solidFill>
              <a:latin typeface="Times New Roman" pitchFamily="18" charset="0"/>
              <a:cs typeface="Times New Roman" pitchFamily="18" charset="0"/>
            </a:rPr>
            <a:t>cấp</a:t>
          </a:r>
          <a:endParaRPr lang="en-US" sz="3200" b="0" i="1" dirty="0">
            <a:solidFill>
              <a:srgbClr val="FF0000"/>
            </a:solidFill>
            <a:latin typeface="Times New Roman" pitchFamily="18" charset="0"/>
            <a:cs typeface="Times New Roman" pitchFamily="18" charset="0"/>
          </a:endParaRPr>
        </a:p>
      </dgm:t>
    </dgm:pt>
    <dgm:pt modelId="{E288E706-6174-43AF-BD1D-C0367666B114}" type="parTrans" cxnId="{CE9244F2-B7FF-4863-87EF-EF9B513B8438}">
      <dgm:prSet/>
      <dgm:spPr/>
      <dgm:t>
        <a:bodyPr/>
        <a:lstStyle/>
        <a:p>
          <a:endParaRPr lang="en-US"/>
        </a:p>
      </dgm:t>
    </dgm:pt>
    <dgm:pt modelId="{2D4DA182-390F-4B7A-8845-951D274F8DAB}" type="sibTrans" cxnId="{CE9244F2-B7FF-4863-87EF-EF9B513B8438}">
      <dgm:prSet/>
      <dgm:spPr/>
      <dgm:t>
        <a:bodyPr/>
        <a:lstStyle/>
        <a:p>
          <a:endParaRPr lang="en-US"/>
        </a:p>
      </dgm:t>
    </dgm:pt>
    <dgm:pt modelId="{799EBAEB-4BD3-470C-9FE3-3A9173B23314}">
      <dgm:prSet phldrT="[Text]" custT="1"/>
      <dgm:spPr>
        <a:solidFill>
          <a:srgbClr val="00B0F0"/>
        </a:solidFill>
      </dgm:spPr>
      <dgm:t>
        <a:bodyPr/>
        <a:lstStyle/>
        <a:p>
          <a:pPr algn="l"/>
          <a:r>
            <a:rPr lang="en-US" sz="2800" i="0" dirty="0" err="1" smtClean="0">
              <a:solidFill>
                <a:srgbClr val="002060"/>
              </a:solidFill>
              <a:latin typeface="Times New Roman" pitchFamily="18" charset="0"/>
              <a:cs typeface="Times New Roman" pitchFamily="18" charset="0"/>
            </a:rPr>
            <a:t>Khảo</a:t>
          </a:r>
          <a:r>
            <a:rPr lang="en-US" sz="2800" i="0" dirty="0" smtClean="0">
              <a:solidFill>
                <a:srgbClr val="002060"/>
              </a:solidFill>
              <a:latin typeface="Times New Roman" pitchFamily="18" charset="0"/>
              <a:cs typeface="Times New Roman" pitchFamily="18" charset="0"/>
            </a:rPr>
            <a:t> </a:t>
          </a:r>
          <a:r>
            <a:rPr lang="en-US" sz="2800" i="0" dirty="0" err="1" smtClean="0">
              <a:solidFill>
                <a:srgbClr val="002060"/>
              </a:solidFill>
              <a:latin typeface="Times New Roman" pitchFamily="18" charset="0"/>
              <a:cs typeface="Times New Roman" pitchFamily="18" charset="0"/>
            </a:rPr>
            <a:t>sát</a:t>
          </a:r>
          <a:r>
            <a:rPr lang="en-US" sz="2800" i="0" dirty="0" smtClean="0">
              <a:solidFill>
                <a:srgbClr val="002060"/>
              </a:solidFill>
              <a:latin typeface="Times New Roman" pitchFamily="18" charset="0"/>
              <a:cs typeface="Times New Roman" pitchFamily="18" charset="0"/>
            </a:rPr>
            <a:t> qua </a:t>
          </a:r>
          <a:r>
            <a:rPr lang="en-US" sz="2800" i="0" dirty="0" err="1" smtClean="0">
              <a:solidFill>
                <a:srgbClr val="002060"/>
              </a:solidFill>
              <a:latin typeface="Times New Roman" pitchFamily="18" charset="0"/>
              <a:cs typeface="Times New Roman" pitchFamily="18" charset="0"/>
            </a:rPr>
            <a:t>thư</a:t>
          </a:r>
          <a:endParaRPr lang="en-US" sz="2800" i="0" dirty="0">
            <a:solidFill>
              <a:srgbClr val="002060"/>
            </a:solidFill>
            <a:latin typeface="Times New Roman" pitchFamily="18" charset="0"/>
            <a:cs typeface="Times New Roman" pitchFamily="18" charset="0"/>
          </a:endParaRPr>
        </a:p>
      </dgm:t>
    </dgm:pt>
    <dgm:pt modelId="{F089C42D-E1AF-42F1-B300-8EB1B1264120}" type="parTrans" cxnId="{53324CB4-34FA-4C46-951F-733085C17FE7}">
      <dgm:prSet/>
      <dgm:spPr/>
      <dgm:t>
        <a:bodyPr/>
        <a:lstStyle/>
        <a:p>
          <a:endParaRPr lang="en-US"/>
        </a:p>
      </dgm:t>
    </dgm:pt>
    <dgm:pt modelId="{B916E114-DCFD-4108-9BDF-1023FF678582}" type="sibTrans" cxnId="{53324CB4-34FA-4C46-951F-733085C17FE7}">
      <dgm:prSet/>
      <dgm:spPr/>
      <dgm:t>
        <a:bodyPr/>
        <a:lstStyle/>
        <a:p>
          <a:endParaRPr lang="en-US"/>
        </a:p>
      </dgm:t>
    </dgm:pt>
    <dgm:pt modelId="{3D8BA75F-59CB-4433-AAA8-4F473019D760}">
      <dgm:prSet phldrT="[Text]" custT="1"/>
      <dgm:spPr>
        <a:solidFill>
          <a:srgbClr val="FF99FF"/>
        </a:solidFill>
      </dgm:spPr>
      <dgm:t>
        <a:bodyPr/>
        <a:lstStyle/>
        <a:p>
          <a:pPr algn="l"/>
          <a:r>
            <a:rPr lang="en-US" sz="2800" dirty="0" err="1" smtClean="0">
              <a:solidFill>
                <a:srgbClr val="002060"/>
              </a:solidFill>
              <a:latin typeface="Times New Roman" pitchFamily="18" charset="0"/>
              <a:cs typeface="Times New Roman" pitchFamily="18" charset="0"/>
            </a:rPr>
            <a:t>Khảo</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sát</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trực</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tiếp</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phỏng</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vấn</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cá</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nhân</a:t>
          </a:r>
          <a:endParaRPr lang="en-US" sz="2800" dirty="0">
            <a:solidFill>
              <a:srgbClr val="002060"/>
            </a:solidFill>
            <a:latin typeface="Times New Roman" pitchFamily="18" charset="0"/>
            <a:cs typeface="Times New Roman" pitchFamily="18" charset="0"/>
          </a:endParaRPr>
        </a:p>
      </dgm:t>
    </dgm:pt>
    <dgm:pt modelId="{A96F8E2B-276B-477F-AFD2-97E3E19680C1}" type="parTrans" cxnId="{29613907-F774-4D04-8594-30BC93A8C33C}">
      <dgm:prSet/>
      <dgm:spPr/>
      <dgm:t>
        <a:bodyPr/>
        <a:lstStyle/>
        <a:p>
          <a:endParaRPr lang="en-US"/>
        </a:p>
      </dgm:t>
    </dgm:pt>
    <dgm:pt modelId="{1988A22E-4697-4455-A44A-871CE6906A47}" type="sibTrans" cxnId="{29613907-F774-4D04-8594-30BC93A8C33C}">
      <dgm:prSet/>
      <dgm:spPr/>
      <dgm:t>
        <a:bodyPr/>
        <a:lstStyle/>
        <a:p>
          <a:endParaRPr lang="en-US"/>
        </a:p>
      </dgm:t>
    </dgm:pt>
    <dgm:pt modelId="{C4931DF7-CBF1-43AB-88C0-382B74D573D9}">
      <dgm:prSet phldrT="[Text]" custT="1"/>
      <dgm:spPr>
        <a:solidFill>
          <a:schemeClr val="accent1">
            <a:lumMod val="20000"/>
            <a:lumOff val="80000"/>
          </a:schemeClr>
        </a:solidFill>
      </dgm:spPr>
      <dgm:t>
        <a:bodyPr/>
        <a:lstStyle/>
        <a:p>
          <a:pPr algn="l"/>
          <a:r>
            <a:rPr lang="en-US" sz="2800" dirty="0" err="1" smtClean="0">
              <a:solidFill>
                <a:srgbClr val="002060"/>
              </a:solidFill>
              <a:latin typeface="Times New Roman" pitchFamily="18" charset="0"/>
              <a:cs typeface="Times New Roman" pitchFamily="18" charset="0"/>
            </a:rPr>
            <a:t>Gọi</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điện</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thoại</a:t>
          </a:r>
          <a:endParaRPr lang="en-US" sz="2800" dirty="0">
            <a:solidFill>
              <a:srgbClr val="002060"/>
            </a:solidFill>
            <a:latin typeface="Times New Roman" pitchFamily="18" charset="0"/>
            <a:cs typeface="Times New Roman" pitchFamily="18" charset="0"/>
          </a:endParaRPr>
        </a:p>
      </dgm:t>
    </dgm:pt>
    <dgm:pt modelId="{976E38DC-4AB0-407F-B123-03FC86E6EE0F}" type="parTrans" cxnId="{B01B26BD-E9BC-40CE-99E1-FEEF6B222BD9}">
      <dgm:prSet/>
      <dgm:spPr/>
      <dgm:t>
        <a:bodyPr/>
        <a:lstStyle/>
        <a:p>
          <a:endParaRPr lang="en-US"/>
        </a:p>
      </dgm:t>
    </dgm:pt>
    <dgm:pt modelId="{166BB33B-F98B-4F74-A45B-AE218E4125D6}" type="sibTrans" cxnId="{B01B26BD-E9BC-40CE-99E1-FEEF6B222BD9}">
      <dgm:prSet/>
      <dgm:spPr/>
      <dgm:t>
        <a:bodyPr/>
        <a:lstStyle/>
        <a:p>
          <a:endParaRPr lang="en-US"/>
        </a:p>
      </dgm:t>
    </dgm:pt>
    <dgm:pt modelId="{CAC3C4AD-B7D6-4E6A-8BEC-D66FF9D17327}">
      <dgm:prSet phldrT="[Text]" custT="1"/>
      <dgm:spPr>
        <a:solidFill>
          <a:schemeClr val="accent2">
            <a:lumMod val="40000"/>
            <a:lumOff val="60000"/>
          </a:schemeClr>
        </a:solidFill>
      </dgm:spPr>
      <dgm:t>
        <a:bodyPr/>
        <a:lstStyle/>
        <a:p>
          <a:pPr algn="l"/>
          <a:r>
            <a:rPr lang="en-US" sz="2800" dirty="0" err="1" smtClean="0">
              <a:solidFill>
                <a:srgbClr val="002060"/>
              </a:solidFill>
              <a:latin typeface="Times New Roman" pitchFamily="18" charset="0"/>
              <a:cs typeface="Times New Roman" pitchFamily="18" charset="0"/>
            </a:rPr>
            <a:t>Máy</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đo</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đếm</a:t>
          </a:r>
          <a:endParaRPr lang="en-US" sz="2800" dirty="0">
            <a:solidFill>
              <a:srgbClr val="002060"/>
            </a:solidFill>
            <a:latin typeface="Times New Roman" pitchFamily="18" charset="0"/>
            <a:cs typeface="Times New Roman" pitchFamily="18" charset="0"/>
          </a:endParaRPr>
        </a:p>
      </dgm:t>
    </dgm:pt>
    <dgm:pt modelId="{55C342BA-DD10-4EA7-A8AF-10F07FCD2184}" type="parTrans" cxnId="{C4246C68-137A-482F-8E99-E3B88C4FCBB0}">
      <dgm:prSet/>
      <dgm:spPr/>
      <dgm:t>
        <a:bodyPr/>
        <a:lstStyle/>
        <a:p>
          <a:endParaRPr lang="en-US"/>
        </a:p>
      </dgm:t>
    </dgm:pt>
    <dgm:pt modelId="{164682B8-4B71-4C39-9FE1-DD55E2A1F6FA}" type="sibTrans" cxnId="{C4246C68-137A-482F-8E99-E3B88C4FCBB0}">
      <dgm:prSet/>
      <dgm:spPr/>
      <dgm:t>
        <a:bodyPr/>
        <a:lstStyle/>
        <a:p>
          <a:endParaRPr lang="en-US"/>
        </a:p>
      </dgm:t>
    </dgm:pt>
    <dgm:pt modelId="{278D7FB3-FCD4-47A9-8CD4-7D84128019AA}">
      <dgm:prSet phldrT="[Text]" custT="1"/>
      <dgm:spPr>
        <a:solidFill>
          <a:schemeClr val="tx2">
            <a:lumMod val="20000"/>
            <a:lumOff val="80000"/>
          </a:schemeClr>
        </a:solidFill>
      </dgm:spPr>
      <dgm:t>
        <a:bodyPr/>
        <a:lstStyle/>
        <a:p>
          <a:pPr algn="l"/>
          <a:r>
            <a:rPr lang="en-US" sz="2800" dirty="0" err="1" smtClean="0">
              <a:solidFill>
                <a:srgbClr val="002060"/>
              </a:solidFill>
              <a:latin typeface="Times New Roman" pitchFamily="18" charset="0"/>
              <a:cs typeface="Times New Roman" pitchFamily="18" charset="0"/>
            </a:rPr>
            <a:t>Khảo</a:t>
          </a:r>
          <a:r>
            <a:rPr lang="en-US" sz="2800" dirty="0" smtClean="0">
              <a:solidFill>
                <a:srgbClr val="002060"/>
              </a:solidFill>
              <a:latin typeface="Times New Roman" pitchFamily="18" charset="0"/>
              <a:cs typeface="Times New Roman" pitchFamily="18" charset="0"/>
            </a:rPr>
            <a:t> </a:t>
          </a:r>
          <a:r>
            <a:rPr lang="en-US" sz="2800" dirty="0" err="1" smtClean="0">
              <a:solidFill>
                <a:srgbClr val="002060"/>
              </a:solidFill>
              <a:latin typeface="Times New Roman" pitchFamily="18" charset="0"/>
              <a:cs typeface="Times New Roman" pitchFamily="18" charset="0"/>
            </a:rPr>
            <a:t>sát</a:t>
          </a:r>
          <a:r>
            <a:rPr lang="en-US" sz="2800" dirty="0" smtClean="0">
              <a:solidFill>
                <a:srgbClr val="002060"/>
              </a:solidFill>
              <a:latin typeface="Times New Roman" pitchFamily="18" charset="0"/>
              <a:cs typeface="Times New Roman" pitchFamily="18" charset="0"/>
            </a:rPr>
            <a:t> qua E-mail/Internet</a:t>
          </a:r>
          <a:endParaRPr lang="en-US" sz="2800" dirty="0">
            <a:solidFill>
              <a:srgbClr val="002060"/>
            </a:solidFill>
            <a:latin typeface="Times New Roman" pitchFamily="18" charset="0"/>
            <a:cs typeface="Times New Roman" pitchFamily="18" charset="0"/>
          </a:endParaRPr>
        </a:p>
      </dgm:t>
    </dgm:pt>
    <dgm:pt modelId="{FA93159C-E48D-4070-8AE3-80BEEFFD79A2}" type="sibTrans" cxnId="{166B93CE-696E-40E0-98AF-39DE41780940}">
      <dgm:prSet/>
      <dgm:spPr/>
      <dgm:t>
        <a:bodyPr/>
        <a:lstStyle/>
        <a:p>
          <a:endParaRPr lang="en-US"/>
        </a:p>
      </dgm:t>
    </dgm:pt>
    <dgm:pt modelId="{45C2E503-3DE2-4F95-940E-61E4BEBCEA39}" type="parTrans" cxnId="{166B93CE-696E-40E0-98AF-39DE41780940}">
      <dgm:prSet/>
      <dgm:spPr/>
      <dgm:t>
        <a:bodyPr/>
        <a:lstStyle/>
        <a:p>
          <a:endParaRPr lang="en-US"/>
        </a:p>
      </dgm:t>
    </dgm:pt>
    <dgm:pt modelId="{89C78B1A-E5C7-4047-951E-390FE77467E5}" type="pres">
      <dgm:prSet presAssocID="{FD21AAE9-F0A2-4F11-B312-7889609D073B}" presName="Name0" presStyleCnt="0">
        <dgm:presLayoutVars>
          <dgm:chPref val="1"/>
          <dgm:dir/>
          <dgm:animOne val="branch"/>
          <dgm:animLvl val="lvl"/>
          <dgm:resizeHandles val="exact"/>
        </dgm:presLayoutVars>
      </dgm:prSet>
      <dgm:spPr/>
      <dgm:t>
        <a:bodyPr/>
        <a:lstStyle/>
        <a:p>
          <a:endParaRPr lang="en-US"/>
        </a:p>
      </dgm:t>
    </dgm:pt>
    <dgm:pt modelId="{5697FFEB-CDBF-4FE5-8E45-E04A36E38756}" type="pres">
      <dgm:prSet presAssocID="{71C51FA1-C377-402B-A82D-75DC1502C400}" presName="root1" presStyleCnt="0"/>
      <dgm:spPr/>
    </dgm:pt>
    <dgm:pt modelId="{35FCDC3F-2345-41B9-9B00-07DF827AF71B}" type="pres">
      <dgm:prSet presAssocID="{71C51FA1-C377-402B-A82D-75DC1502C400}" presName="LevelOneTextNode" presStyleLbl="node0" presStyleIdx="0" presStyleCnt="1" custScaleY="124868" custLinFactNeighborX="5846" custLinFactNeighborY="-66">
        <dgm:presLayoutVars>
          <dgm:chPref val="3"/>
        </dgm:presLayoutVars>
      </dgm:prSet>
      <dgm:spPr/>
      <dgm:t>
        <a:bodyPr/>
        <a:lstStyle/>
        <a:p>
          <a:endParaRPr lang="en-US"/>
        </a:p>
      </dgm:t>
    </dgm:pt>
    <dgm:pt modelId="{327B491F-B028-4FD7-8201-9C4977F2F6E5}" type="pres">
      <dgm:prSet presAssocID="{71C51FA1-C377-402B-A82D-75DC1502C400}" presName="level2hierChild" presStyleCnt="0"/>
      <dgm:spPr/>
    </dgm:pt>
    <dgm:pt modelId="{2746ABD0-6AAA-4F51-B048-ECD94B6C69AD}" type="pres">
      <dgm:prSet presAssocID="{F089C42D-E1AF-42F1-B300-8EB1B1264120}" presName="conn2-1" presStyleLbl="parChTrans1D2" presStyleIdx="0" presStyleCnt="5"/>
      <dgm:spPr/>
      <dgm:t>
        <a:bodyPr/>
        <a:lstStyle/>
        <a:p>
          <a:endParaRPr lang="en-US"/>
        </a:p>
      </dgm:t>
    </dgm:pt>
    <dgm:pt modelId="{6AF91540-E7C2-40D3-9DAF-D38029A867FA}" type="pres">
      <dgm:prSet presAssocID="{F089C42D-E1AF-42F1-B300-8EB1B1264120}" presName="connTx" presStyleLbl="parChTrans1D2" presStyleIdx="0" presStyleCnt="5"/>
      <dgm:spPr/>
      <dgm:t>
        <a:bodyPr/>
        <a:lstStyle/>
        <a:p>
          <a:endParaRPr lang="en-US"/>
        </a:p>
      </dgm:t>
    </dgm:pt>
    <dgm:pt modelId="{0973AF4C-C1FF-4504-BF8A-A9803EB63036}" type="pres">
      <dgm:prSet presAssocID="{799EBAEB-4BD3-470C-9FE3-3A9173B23314}" presName="root2" presStyleCnt="0"/>
      <dgm:spPr/>
    </dgm:pt>
    <dgm:pt modelId="{43D7E966-87A8-4385-9492-450AA3D8205C}" type="pres">
      <dgm:prSet presAssocID="{799EBAEB-4BD3-470C-9FE3-3A9173B23314}" presName="LevelTwoTextNode" presStyleLbl="node2" presStyleIdx="0" presStyleCnt="5" custScaleX="242435">
        <dgm:presLayoutVars>
          <dgm:chPref val="3"/>
        </dgm:presLayoutVars>
      </dgm:prSet>
      <dgm:spPr/>
      <dgm:t>
        <a:bodyPr/>
        <a:lstStyle/>
        <a:p>
          <a:endParaRPr lang="en-US"/>
        </a:p>
      </dgm:t>
    </dgm:pt>
    <dgm:pt modelId="{8FF4E360-13CE-40DF-8553-918421F13EEE}" type="pres">
      <dgm:prSet presAssocID="{799EBAEB-4BD3-470C-9FE3-3A9173B23314}" presName="level3hierChild" presStyleCnt="0"/>
      <dgm:spPr/>
    </dgm:pt>
    <dgm:pt modelId="{BE493C52-B21D-498C-A3C8-06D11B7E6773}" type="pres">
      <dgm:prSet presAssocID="{976E38DC-4AB0-407F-B123-03FC86E6EE0F}" presName="conn2-1" presStyleLbl="parChTrans1D2" presStyleIdx="1" presStyleCnt="5"/>
      <dgm:spPr/>
      <dgm:t>
        <a:bodyPr/>
        <a:lstStyle/>
        <a:p>
          <a:endParaRPr lang="en-US"/>
        </a:p>
      </dgm:t>
    </dgm:pt>
    <dgm:pt modelId="{30D80BC4-2B1D-451C-9A4E-F4904FB37A27}" type="pres">
      <dgm:prSet presAssocID="{976E38DC-4AB0-407F-B123-03FC86E6EE0F}" presName="connTx" presStyleLbl="parChTrans1D2" presStyleIdx="1" presStyleCnt="5"/>
      <dgm:spPr/>
      <dgm:t>
        <a:bodyPr/>
        <a:lstStyle/>
        <a:p>
          <a:endParaRPr lang="en-US"/>
        </a:p>
      </dgm:t>
    </dgm:pt>
    <dgm:pt modelId="{A7F7C74B-EB4D-40AA-BFB5-6CDD0179B207}" type="pres">
      <dgm:prSet presAssocID="{C4931DF7-CBF1-43AB-88C0-382B74D573D9}" presName="root2" presStyleCnt="0"/>
      <dgm:spPr/>
    </dgm:pt>
    <dgm:pt modelId="{0B5D5D69-7CD2-440F-A282-5156F75B6F6D}" type="pres">
      <dgm:prSet presAssocID="{C4931DF7-CBF1-43AB-88C0-382B74D573D9}" presName="LevelTwoTextNode" presStyleLbl="node2" presStyleIdx="1" presStyleCnt="5" custScaleX="242434">
        <dgm:presLayoutVars>
          <dgm:chPref val="3"/>
        </dgm:presLayoutVars>
      </dgm:prSet>
      <dgm:spPr/>
      <dgm:t>
        <a:bodyPr/>
        <a:lstStyle/>
        <a:p>
          <a:endParaRPr lang="en-US"/>
        </a:p>
      </dgm:t>
    </dgm:pt>
    <dgm:pt modelId="{AF17FE8E-38B4-4270-958E-B82A04F6D5A2}" type="pres">
      <dgm:prSet presAssocID="{C4931DF7-CBF1-43AB-88C0-382B74D573D9}" presName="level3hierChild" presStyleCnt="0"/>
      <dgm:spPr/>
    </dgm:pt>
    <dgm:pt modelId="{3E46B5A2-A12F-499C-9BC4-A790689D140F}" type="pres">
      <dgm:prSet presAssocID="{45C2E503-3DE2-4F95-940E-61E4BEBCEA39}" presName="conn2-1" presStyleLbl="parChTrans1D2" presStyleIdx="2" presStyleCnt="5"/>
      <dgm:spPr/>
      <dgm:t>
        <a:bodyPr/>
        <a:lstStyle/>
        <a:p>
          <a:endParaRPr lang="en-US"/>
        </a:p>
      </dgm:t>
    </dgm:pt>
    <dgm:pt modelId="{65456A73-C79A-4129-94EC-F328F28B5C6A}" type="pres">
      <dgm:prSet presAssocID="{45C2E503-3DE2-4F95-940E-61E4BEBCEA39}" presName="connTx" presStyleLbl="parChTrans1D2" presStyleIdx="2" presStyleCnt="5"/>
      <dgm:spPr/>
      <dgm:t>
        <a:bodyPr/>
        <a:lstStyle/>
        <a:p>
          <a:endParaRPr lang="en-US"/>
        </a:p>
      </dgm:t>
    </dgm:pt>
    <dgm:pt modelId="{B41492FB-E341-4229-BA16-7AABF2CB459F}" type="pres">
      <dgm:prSet presAssocID="{278D7FB3-FCD4-47A9-8CD4-7D84128019AA}" presName="root2" presStyleCnt="0"/>
      <dgm:spPr/>
    </dgm:pt>
    <dgm:pt modelId="{17EB4F15-8D29-4F24-834F-274A7C08FF84}" type="pres">
      <dgm:prSet presAssocID="{278D7FB3-FCD4-47A9-8CD4-7D84128019AA}" presName="LevelTwoTextNode" presStyleLbl="node2" presStyleIdx="2" presStyleCnt="5" custScaleX="241337">
        <dgm:presLayoutVars>
          <dgm:chPref val="3"/>
        </dgm:presLayoutVars>
      </dgm:prSet>
      <dgm:spPr/>
      <dgm:t>
        <a:bodyPr/>
        <a:lstStyle/>
        <a:p>
          <a:endParaRPr lang="en-US"/>
        </a:p>
      </dgm:t>
    </dgm:pt>
    <dgm:pt modelId="{D486D2DE-F0E4-47E6-9C0B-853F83CEEEA9}" type="pres">
      <dgm:prSet presAssocID="{278D7FB3-FCD4-47A9-8CD4-7D84128019AA}" presName="level3hierChild" presStyleCnt="0"/>
      <dgm:spPr/>
    </dgm:pt>
    <dgm:pt modelId="{474C7B5C-3EE6-4CE4-B2ED-2FBCB1305611}" type="pres">
      <dgm:prSet presAssocID="{55C342BA-DD10-4EA7-A8AF-10F07FCD2184}" presName="conn2-1" presStyleLbl="parChTrans1D2" presStyleIdx="3" presStyleCnt="5"/>
      <dgm:spPr/>
      <dgm:t>
        <a:bodyPr/>
        <a:lstStyle/>
        <a:p>
          <a:endParaRPr lang="en-US"/>
        </a:p>
      </dgm:t>
    </dgm:pt>
    <dgm:pt modelId="{4C972DBF-3220-45BD-A11D-965ADBB3FDF3}" type="pres">
      <dgm:prSet presAssocID="{55C342BA-DD10-4EA7-A8AF-10F07FCD2184}" presName="connTx" presStyleLbl="parChTrans1D2" presStyleIdx="3" presStyleCnt="5"/>
      <dgm:spPr/>
      <dgm:t>
        <a:bodyPr/>
        <a:lstStyle/>
        <a:p>
          <a:endParaRPr lang="en-US"/>
        </a:p>
      </dgm:t>
    </dgm:pt>
    <dgm:pt modelId="{979CA607-9FB3-4C76-958E-BD15697C6E65}" type="pres">
      <dgm:prSet presAssocID="{CAC3C4AD-B7D6-4E6A-8BEC-D66FF9D17327}" presName="root2" presStyleCnt="0"/>
      <dgm:spPr/>
    </dgm:pt>
    <dgm:pt modelId="{A7E86FC4-D982-4378-B57A-0EF54C7EDDD9}" type="pres">
      <dgm:prSet presAssocID="{CAC3C4AD-B7D6-4E6A-8BEC-D66FF9D17327}" presName="LevelTwoTextNode" presStyleLbl="node2" presStyleIdx="3" presStyleCnt="5" custScaleX="241878">
        <dgm:presLayoutVars>
          <dgm:chPref val="3"/>
        </dgm:presLayoutVars>
      </dgm:prSet>
      <dgm:spPr/>
      <dgm:t>
        <a:bodyPr/>
        <a:lstStyle/>
        <a:p>
          <a:endParaRPr lang="en-US"/>
        </a:p>
      </dgm:t>
    </dgm:pt>
    <dgm:pt modelId="{0F2395B5-49D6-48BC-8322-8F3056A44EFE}" type="pres">
      <dgm:prSet presAssocID="{CAC3C4AD-B7D6-4E6A-8BEC-D66FF9D17327}" presName="level3hierChild" presStyleCnt="0"/>
      <dgm:spPr/>
    </dgm:pt>
    <dgm:pt modelId="{E82BA6EB-3439-41ED-9651-99C9EBC8DD22}" type="pres">
      <dgm:prSet presAssocID="{A96F8E2B-276B-477F-AFD2-97E3E19680C1}" presName="conn2-1" presStyleLbl="parChTrans1D2" presStyleIdx="4" presStyleCnt="5"/>
      <dgm:spPr/>
      <dgm:t>
        <a:bodyPr/>
        <a:lstStyle/>
        <a:p>
          <a:endParaRPr lang="en-US"/>
        </a:p>
      </dgm:t>
    </dgm:pt>
    <dgm:pt modelId="{AEC8A62B-3719-4000-AFEF-0AABEFF0A866}" type="pres">
      <dgm:prSet presAssocID="{A96F8E2B-276B-477F-AFD2-97E3E19680C1}" presName="connTx" presStyleLbl="parChTrans1D2" presStyleIdx="4" presStyleCnt="5"/>
      <dgm:spPr/>
      <dgm:t>
        <a:bodyPr/>
        <a:lstStyle/>
        <a:p>
          <a:endParaRPr lang="en-US"/>
        </a:p>
      </dgm:t>
    </dgm:pt>
    <dgm:pt modelId="{44B587C2-D91A-46C9-99B0-60C72111DF7D}" type="pres">
      <dgm:prSet presAssocID="{3D8BA75F-59CB-4433-AAA8-4F473019D760}" presName="root2" presStyleCnt="0"/>
      <dgm:spPr/>
    </dgm:pt>
    <dgm:pt modelId="{CEC00868-FE6E-40DE-A342-7F2FD8D23B3D}" type="pres">
      <dgm:prSet presAssocID="{3D8BA75F-59CB-4433-AAA8-4F473019D760}" presName="LevelTwoTextNode" presStyleLbl="node2" presStyleIdx="4" presStyleCnt="5" custScaleX="241878">
        <dgm:presLayoutVars>
          <dgm:chPref val="3"/>
        </dgm:presLayoutVars>
      </dgm:prSet>
      <dgm:spPr/>
      <dgm:t>
        <a:bodyPr/>
        <a:lstStyle/>
        <a:p>
          <a:endParaRPr lang="en-US"/>
        </a:p>
      </dgm:t>
    </dgm:pt>
    <dgm:pt modelId="{0B797EAF-E734-401C-A543-3856EA710F69}" type="pres">
      <dgm:prSet presAssocID="{3D8BA75F-59CB-4433-AAA8-4F473019D760}" presName="level3hierChild" presStyleCnt="0"/>
      <dgm:spPr/>
    </dgm:pt>
  </dgm:ptLst>
  <dgm:cxnLst>
    <dgm:cxn modelId="{166B93CE-696E-40E0-98AF-39DE41780940}" srcId="{71C51FA1-C377-402B-A82D-75DC1502C400}" destId="{278D7FB3-FCD4-47A9-8CD4-7D84128019AA}" srcOrd="2" destOrd="0" parTransId="{45C2E503-3DE2-4F95-940E-61E4BEBCEA39}" sibTransId="{FA93159C-E48D-4070-8AE3-80BEEFFD79A2}"/>
    <dgm:cxn modelId="{61A19182-0C67-4587-B2FF-B4926C73F0AE}" type="presOf" srcId="{C4931DF7-CBF1-43AB-88C0-382B74D573D9}" destId="{0B5D5D69-7CD2-440F-A282-5156F75B6F6D}" srcOrd="0" destOrd="0" presId="urn:microsoft.com/office/officeart/2008/layout/HorizontalMultiLevelHierarchy"/>
    <dgm:cxn modelId="{8F4D9C4F-BCDA-4CC9-979E-F2D7072FC76B}" type="presOf" srcId="{45C2E503-3DE2-4F95-940E-61E4BEBCEA39}" destId="{65456A73-C79A-4129-94EC-F328F28B5C6A}" srcOrd="1" destOrd="0" presId="urn:microsoft.com/office/officeart/2008/layout/HorizontalMultiLevelHierarchy"/>
    <dgm:cxn modelId="{724BEFF2-8D05-4732-9620-13F349E1655E}" type="presOf" srcId="{CAC3C4AD-B7D6-4E6A-8BEC-D66FF9D17327}" destId="{A7E86FC4-D982-4378-B57A-0EF54C7EDDD9}" srcOrd="0" destOrd="0" presId="urn:microsoft.com/office/officeart/2008/layout/HorizontalMultiLevelHierarchy"/>
    <dgm:cxn modelId="{C4246C68-137A-482F-8E99-E3B88C4FCBB0}" srcId="{71C51FA1-C377-402B-A82D-75DC1502C400}" destId="{CAC3C4AD-B7D6-4E6A-8BEC-D66FF9D17327}" srcOrd="3" destOrd="0" parTransId="{55C342BA-DD10-4EA7-A8AF-10F07FCD2184}" sibTransId="{164682B8-4B71-4C39-9FE1-DD55E2A1F6FA}"/>
    <dgm:cxn modelId="{CE9244F2-B7FF-4863-87EF-EF9B513B8438}" srcId="{FD21AAE9-F0A2-4F11-B312-7889609D073B}" destId="{71C51FA1-C377-402B-A82D-75DC1502C400}" srcOrd="0" destOrd="0" parTransId="{E288E706-6174-43AF-BD1D-C0367666B114}" sibTransId="{2D4DA182-390F-4B7A-8845-951D274F8DAB}"/>
    <dgm:cxn modelId="{066E8A19-277F-4BD9-ADB3-3F88B60F1652}" type="presOf" srcId="{55C342BA-DD10-4EA7-A8AF-10F07FCD2184}" destId="{474C7B5C-3EE6-4CE4-B2ED-2FBCB1305611}" srcOrd="0" destOrd="0" presId="urn:microsoft.com/office/officeart/2008/layout/HorizontalMultiLevelHierarchy"/>
    <dgm:cxn modelId="{E8A54445-E5AE-4A82-8847-747C821AA232}" type="presOf" srcId="{71C51FA1-C377-402B-A82D-75DC1502C400}" destId="{35FCDC3F-2345-41B9-9B00-07DF827AF71B}" srcOrd="0" destOrd="0" presId="urn:microsoft.com/office/officeart/2008/layout/HorizontalMultiLevelHierarchy"/>
    <dgm:cxn modelId="{56D61127-805F-4DD9-A576-8094995CCC51}" type="presOf" srcId="{F089C42D-E1AF-42F1-B300-8EB1B1264120}" destId="{2746ABD0-6AAA-4F51-B048-ECD94B6C69AD}" srcOrd="0" destOrd="0" presId="urn:microsoft.com/office/officeart/2008/layout/HorizontalMultiLevelHierarchy"/>
    <dgm:cxn modelId="{F6F177E8-B09C-40DD-9692-CF69406E68D0}" type="presOf" srcId="{3D8BA75F-59CB-4433-AAA8-4F473019D760}" destId="{CEC00868-FE6E-40DE-A342-7F2FD8D23B3D}" srcOrd="0" destOrd="0" presId="urn:microsoft.com/office/officeart/2008/layout/HorizontalMultiLevelHierarchy"/>
    <dgm:cxn modelId="{B4711D46-0861-4819-92C5-6F4280E94D8B}" type="presOf" srcId="{55C342BA-DD10-4EA7-A8AF-10F07FCD2184}" destId="{4C972DBF-3220-45BD-A11D-965ADBB3FDF3}" srcOrd="1" destOrd="0" presId="urn:microsoft.com/office/officeart/2008/layout/HorizontalMultiLevelHierarchy"/>
    <dgm:cxn modelId="{53324CB4-34FA-4C46-951F-733085C17FE7}" srcId="{71C51FA1-C377-402B-A82D-75DC1502C400}" destId="{799EBAEB-4BD3-470C-9FE3-3A9173B23314}" srcOrd="0" destOrd="0" parTransId="{F089C42D-E1AF-42F1-B300-8EB1B1264120}" sibTransId="{B916E114-DCFD-4108-9BDF-1023FF678582}"/>
    <dgm:cxn modelId="{9AF63863-48DA-4414-ABBA-99BE7CEBFA9A}" type="presOf" srcId="{278D7FB3-FCD4-47A9-8CD4-7D84128019AA}" destId="{17EB4F15-8D29-4F24-834F-274A7C08FF84}" srcOrd="0" destOrd="0" presId="urn:microsoft.com/office/officeart/2008/layout/HorizontalMultiLevelHierarchy"/>
    <dgm:cxn modelId="{3E88EEE0-FE6D-4F15-B87C-B8B94163083A}" type="presOf" srcId="{799EBAEB-4BD3-470C-9FE3-3A9173B23314}" destId="{43D7E966-87A8-4385-9492-450AA3D8205C}" srcOrd="0" destOrd="0" presId="urn:microsoft.com/office/officeart/2008/layout/HorizontalMultiLevelHierarchy"/>
    <dgm:cxn modelId="{B01B26BD-E9BC-40CE-99E1-FEEF6B222BD9}" srcId="{71C51FA1-C377-402B-A82D-75DC1502C400}" destId="{C4931DF7-CBF1-43AB-88C0-382B74D573D9}" srcOrd="1" destOrd="0" parTransId="{976E38DC-4AB0-407F-B123-03FC86E6EE0F}" sibTransId="{166BB33B-F98B-4F74-A45B-AE218E4125D6}"/>
    <dgm:cxn modelId="{C92AEF99-62C5-4873-8285-C6A5FE353DBA}" type="presOf" srcId="{976E38DC-4AB0-407F-B123-03FC86E6EE0F}" destId="{BE493C52-B21D-498C-A3C8-06D11B7E6773}" srcOrd="0" destOrd="0" presId="urn:microsoft.com/office/officeart/2008/layout/HorizontalMultiLevelHierarchy"/>
    <dgm:cxn modelId="{D9C08E85-520D-459C-98CD-F1A817B3A11B}" type="presOf" srcId="{45C2E503-3DE2-4F95-940E-61E4BEBCEA39}" destId="{3E46B5A2-A12F-499C-9BC4-A790689D140F}" srcOrd="0" destOrd="0" presId="urn:microsoft.com/office/officeart/2008/layout/HorizontalMultiLevelHierarchy"/>
    <dgm:cxn modelId="{29613907-F774-4D04-8594-30BC93A8C33C}" srcId="{71C51FA1-C377-402B-A82D-75DC1502C400}" destId="{3D8BA75F-59CB-4433-AAA8-4F473019D760}" srcOrd="4" destOrd="0" parTransId="{A96F8E2B-276B-477F-AFD2-97E3E19680C1}" sibTransId="{1988A22E-4697-4455-A44A-871CE6906A47}"/>
    <dgm:cxn modelId="{1719FCEF-0FF7-47F3-BB6D-AB019B2F5E41}" type="presOf" srcId="{A96F8E2B-276B-477F-AFD2-97E3E19680C1}" destId="{E82BA6EB-3439-41ED-9651-99C9EBC8DD22}" srcOrd="0" destOrd="0" presId="urn:microsoft.com/office/officeart/2008/layout/HorizontalMultiLevelHierarchy"/>
    <dgm:cxn modelId="{E83D7505-2CD1-4885-9B02-7C77858D3E91}" type="presOf" srcId="{976E38DC-4AB0-407F-B123-03FC86E6EE0F}" destId="{30D80BC4-2B1D-451C-9A4E-F4904FB37A27}" srcOrd="1" destOrd="0" presId="urn:microsoft.com/office/officeart/2008/layout/HorizontalMultiLevelHierarchy"/>
    <dgm:cxn modelId="{80B3E5C4-BBFA-4B42-9C01-395282A085C3}" type="presOf" srcId="{F089C42D-E1AF-42F1-B300-8EB1B1264120}" destId="{6AF91540-E7C2-40D3-9DAF-D38029A867FA}" srcOrd="1" destOrd="0" presId="urn:microsoft.com/office/officeart/2008/layout/HorizontalMultiLevelHierarchy"/>
    <dgm:cxn modelId="{66E40547-5BA6-4C42-B533-17CF4085BDB7}" type="presOf" srcId="{A96F8E2B-276B-477F-AFD2-97E3E19680C1}" destId="{AEC8A62B-3719-4000-AFEF-0AABEFF0A866}" srcOrd="1" destOrd="0" presId="urn:microsoft.com/office/officeart/2008/layout/HorizontalMultiLevelHierarchy"/>
    <dgm:cxn modelId="{201DF9AC-5212-4803-8AF9-4256257FAF6B}" type="presOf" srcId="{FD21AAE9-F0A2-4F11-B312-7889609D073B}" destId="{89C78B1A-E5C7-4047-951E-390FE77467E5}" srcOrd="0" destOrd="0" presId="urn:microsoft.com/office/officeart/2008/layout/HorizontalMultiLevelHierarchy"/>
    <dgm:cxn modelId="{136E8B0E-71F2-40B6-B3B0-93C99935D30A}" type="presParOf" srcId="{89C78B1A-E5C7-4047-951E-390FE77467E5}" destId="{5697FFEB-CDBF-4FE5-8E45-E04A36E38756}" srcOrd="0" destOrd="0" presId="urn:microsoft.com/office/officeart/2008/layout/HorizontalMultiLevelHierarchy"/>
    <dgm:cxn modelId="{84985ED9-77C0-4482-8C78-39853B2DBA99}" type="presParOf" srcId="{5697FFEB-CDBF-4FE5-8E45-E04A36E38756}" destId="{35FCDC3F-2345-41B9-9B00-07DF827AF71B}" srcOrd="0" destOrd="0" presId="urn:microsoft.com/office/officeart/2008/layout/HorizontalMultiLevelHierarchy"/>
    <dgm:cxn modelId="{38FA6B5D-12EE-4DAC-99CD-78891B229AF6}" type="presParOf" srcId="{5697FFEB-CDBF-4FE5-8E45-E04A36E38756}" destId="{327B491F-B028-4FD7-8201-9C4977F2F6E5}" srcOrd="1" destOrd="0" presId="urn:microsoft.com/office/officeart/2008/layout/HorizontalMultiLevelHierarchy"/>
    <dgm:cxn modelId="{E371A346-3766-4DC2-81EB-BA7A3AC38710}" type="presParOf" srcId="{327B491F-B028-4FD7-8201-9C4977F2F6E5}" destId="{2746ABD0-6AAA-4F51-B048-ECD94B6C69AD}" srcOrd="0" destOrd="0" presId="urn:microsoft.com/office/officeart/2008/layout/HorizontalMultiLevelHierarchy"/>
    <dgm:cxn modelId="{4B614DDE-E35A-41C2-8450-B7ADE3D5FBBA}" type="presParOf" srcId="{2746ABD0-6AAA-4F51-B048-ECD94B6C69AD}" destId="{6AF91540-E7C2-40D3-9DAF-D38029A867FA}" srcOrd="0" destOrd="0" presId="urn:microsoft.com/office/officeart/2008/layout/HorizontalMultiLevelHierarchy"/>
    <dgm:cxn modelId="{85CF63C9-8A52-4517-81D8-3371370D753C}" type="presParOf" srcId="{327B491F-B028-4FD7-8201-9C4977F2F6E5}" destId="{0973AF4C-C1FF-4504-BF8A-A9803EB63036}" srcOrd="1" destOrd="0" presId="urn:microsoft.com/office/officeart/2008/layout/HorizontalMultiLevelHierarchy"/>
    <dgm:cxn modelId="{ACF2382E-CD43-4FA3-8A58-465CCCCB7746}" type="presParOf" srcId="{0973AF4C-C1FF-4504-BF8A-A9803EB63036}" destId="{43D7E966-87A8-4385-9492-450AA3D8205C}" srcOrd="0" destOrd="0" presId="urn:microsoft.com/office/officeart/2008/layout/HorizontalMultiLevelHierarchy"/>
    <dgm:cxn modelId="{CBE9A20B-FE91-42CE-A06F-60EB6E1234F2}" type="presParOf" srcId="{0973AF4C-C1FF-4504-BF8A-A9803EB63036}" destId="{8FF4E360-13CE-40DF-8553-918421F13EEE}" srcOrd="1" destOrd="0" presId="urn:microsoft.com/office/officeart/2008/layout/HorizontalMultiLevelHierarchy"/>
    <dgm:cxn modelId="{7BA7D1FA-A1A6-4A3E-9014-E921388BDDA3}" type="presParOf" srcId="{327B491F-B028-4FD7-8201-9C4977F2F6E5}" destId="{BE493C52-B21D-498C-A3C8-06D11B7E6773}" srcOrd="2" destOrd="0" presId="urn:microsoft.com/office/officeart/2008/layout/HorizontalMultiLevelHierarchy"/>
    <dgm:cxn modelId="{76EB2627-B410-442F-BAA8-F2CD6F7C27D5}" type="presParOf" srcId="{BE493C52-B21D-498C-A3C8-06D11B7E6773}" destId="{30D80BC4-2B1D-451C-9A4E-F4904FB37A27}" srcOrd="0" destOrd="0" presId="urn:microsoft.com/office/officeart/2008/layout/HorizontalMultiLevelHierarchy"/>
    <dgm:cxn modelId="{94607FDE-B5F2-49F0-B609-6EFA6D42684D}" type="presParOf" srcId="{327B491F-B028-4FD7-8201-9C4977F2F6E5}" destId="{A7F7C74B-EB4D-40AA-BFB5-6CDD0179B207}" srcOrd="3" destOrd="0" presId="urn:microsoft.com/office/officeart/2008/layout/HorizontalMultiLevelHierarchy"/>
    <dgm:cxn modelId="{BC7F3301-8E18-4392-8A81-E630BAA23E54}" type="presParOf" srcId="{A7F7C74B-EB4D-40AA-BFB5-6CDD0179B207}" destId="{0B5D5D69-7CD2-440F-A282-5156F75B6F6D}" srcOrd="0" destOrd="0" presId="urn:microsoft.com/office/officeart/2008/layout/HorizontalMultiLevelHierarchy"/>
    <dgm:cxn modelId="{E0D0C7DB-F21C-4F75-A668-F856B8A80564}" type="presParOf" srcId="{A7F7C74B-EB4D-40AA-BFB5-6CDD0179B207}" destId="{AF17FE8E-38B4-4270-958E-B82A04F6D5A2}" srcOrd="1" destOrd="0" presId="urn:microsoft.com/office/officeart/2008/layout/HorizontalMultiLevelHierarchy"/>
    <dgm:cxn modelId="{86927E73-253E-4367-A758-0D092999EF9B}" type="presParOf" srcId="{327B491F-B028-4FD7-8201-9C4977F2F6E5}" destId="{3E46B5A2-A12F-499C-9BC4-A790689D140F}" srcOrd="4" destOrd="0" presId="urn:microsoft.com/office/officeart/2008/layout/HorizontalMultiLevelHierarchy"/>
    <dgm:cxn modelId="{BEAA1A48-1BDF-47AD-A447-D1F93B526EE8}" type="presParOf" srcId="{3E46B5A2-A12F-499C-9BC4-A790689D140F}" destId="{65456A73-C79A-4129-94EC-F328F28B5C6A}" srcOrd="0" destOrd="0" presId="urn:microsoft.com/office/officeart/2008/layout/HorizontalMultiLevelHierarchy"/>
    <dgm:cxn modelId="{A7E511FD-33E6-484B-B971-5826E637146E}" type="presParOf" srcId="{327B491F-B028-4FD7-8201-9C4977F2F6E5}" destId="{B41492FB-E341-4229-BA16-7AABF2CB459F}" srcOrd="5" destOrd="0" presId="urn:microsoft.com/office/officeart/2008/layout/HorizontalMultiLevelHierarchy"/>
    <dgm:cxn modelId="{37BC2E47-5B5C-4D5A-93FA-024052058597}" type="presParOf" srcId="{B41492FB-E341-4229-BA16-7AABF2CB459F}" destId="{17EB4F15-8D29-4F24-834F-274A7C08FF84}" srcOrd="0" destOrd="0" presId="urn:microsoft.com/office/officeart/2008/layout/HorizontalMultiLevelHierarchy"/>
    <dgm:cxn modelId="{F3A35244-2318-4477-A909-E939ED8AD77F}" type="presParOf" srcId="{B41492FB-E341-4229-BA16-7AABF2CB459F}" destId="{D486D2DE-F0E4-47E6-9C0B-853F83CEEEA9}" srcOrd="1" destOrd="0" presId="urn:microsoft.com/office/officeart/2008/layout/HorizontalMultiLevelHierarchy"/>
    <dgm:cxn modelId="{54957037-1D3D-4B13-B92C-1A8DB6559135}" type="presParOf" srcId="{327B491F-B028-4FD7-8201-9C4977F2F6E5}" destId="{474C7B5C-3EE6-4CE4-B2ED-2FBCB1305611}" srcOrd="6" destOrd="0" presId="urn:microsoft.com/office/officeart/2008/layout/HorizontalMultiLevelHierarchy"/>
    <dgm:cxn modelId="{3C3D28FB-235D-4D1E-8FBD-0BCD8A14F4B1}" type="presParOf" srcId="{474C7B5C-3EE6-4CE4-B2ED-2FBCB1305611}" destId="{4C972DBF-3220-45BD-A11D-965ADBB3FDF3}" srcOrd="0" destOrd="0" presId="urn:microsoft.com/office/officeart/2008/layout/HorizontalMultiLevelHierarchy"/>
    <dgm:cxn modelId="{3C439C65-946B-4894-B879-295F53A36994}" type="presParOf" srcId="{327B491F-B028-4FD7-8201-9C4977F2F6E5}" destId="{979CA607-9FB3-4C76-958E-BD15697C6E65}" srcOrd="7" destOrd="0" presId="urn:microsoft.com/office/officeart/2008/layout/HorizontalMultiLevelHierarchy"/>
    <dgm:cxn modelId="{059B48CD-FA4A-4F07-A20A-3B360A89643B}" type="presParOf" srcId="{979CA607-9FB3-4C76-958E-BD15697C6E65}" destId="{A7E86FC4-D982-4378-B57A-0EF54C7EDDD9}" srcOrd="0" destOrd="0" presId="urn:microsoft.com/office/officeart/2008/layout/HorizontalMultiLevelHierarchy"/>
    <dgm:cxn modelId="{CF663293-360B-4F60-BFDB-99E7490647C3}" type="presParOf" srcId="{979CA607-9FB3-4C76-958E-BD15697C6E65}" destId="{0F2395B5-49D6-48BC-8322-8F3056A44EFE}" srcOrd="1" destOrd="0" presId="urn:microsoft.com/office/officeart/2008/layout/HorizontalMultiLevelHierarchy"/>
    <dgm:cxn modelId="{07C972B4-9F59-49D7-A676-312A9B36C99E}" type="presParOf" srcId="{327B491F-B028-4FD7-8201-9C4977F2F6E5}" destId="{E82BA6EB-3439-41ED-9651-99C9EBC8DD22}" srcOrd="8" destOrd="0" presId="urn:microsoft.com/office/officeart/2008/layout/HorizontalMultiLevelHierarchy"/>
    <dgm:cxn modelId="{5A6005BD-D26A-49F8-B0B3-DFDD77A021D8}" type="presParOf" srcId="{E82BA6EB-3439-41ED-9651-99C9EBC8DD22}" destId="{AEC8A62B-3719-4000-AFEF-0AABEFF0A866}" srcOrd="0" destOrd="0" presId="urn:microsoft.com/office/officeart/2008/layout/HorizontalMultiLevelHierarchy"/>
    <dgm:cxn modelId="{9F5C4BD7-D042-45DD-80B4-041403E65C62}" type="presParOf" srcId="{327B491F-B028-4FD7-8201-9C4977F2F6E5}" destId="{44B587C2-D91A-46C9-99B0-60C72111DF7D}" srcOrd="9" destOrd="0" presId="urn:microsoft.com/office/officeart/2008/layout/HorizontalMultiLevelHierarchy"/>
    <dgm:cxn modelId="{48E80F6F-58C2-4819-91E6-D5DC074DB4CE}" type="presParOf" srcId="{44B587C2-D91A-46C9-99B0-60C72111DF7D}" destId="{CEC00868-FE6E-40DE-A342-7F2FD8D23B3D}" srcOrd="0" destOrd="0" presId="urn:microsoft.com/office/officeart/2008/layout/HorizontalMultiLevelHierarchy"/>
    <dgm:cxn modelId="{DC871059-FC29-45B8-8D12-97E15E1C1F79}" type="presParOf" srcId="{44B587C2-D91A-46C9-99B0-60C72111DF7D}" destId="{0B797EAF-E734-401C-A543-3856EA710F69}"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3B8E5-2899-48AF-AB81-12A342932D7D}">
      <dsp:nvSpPr>
        <dsp:cNvPr id="0" name=""/>
        <dsp:cNvSpPr/>
      </dsp:nvSpPr>
      <dsp:spPr>
        <a:xfrm>
          <a:off x="-5226551" y="-800521"/>
          <a:ext cx="6223843" cy="6223843"/>
        </a:xfrm>
        <a:prstGeom prst="blockArc">
          <a:avLst>
            <a:gd name="adj1" fmla="val 18900000"/>
            <a:gd name="adj2" fmla="val 2700000"/>
            <a:gd name="adj3" fmla="val 34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79BD21-427B-4B7F-8F44-23B85216F5CD}">
      <dsp:nvSpPr>
        <dsp:cNvPr id="0" name=""/>
        <dsp:cNvSpPr/>
      </dsp:nvSpPr>
      <dsp:spPr>
        <a:xfrm>
          <a:off x="522158" y="355400"/>
          <a:ext cx="8176828" cy="711171"/>
        </a:xfrm>
        <a:prstGeom prst="rect">
          <a:avLst/>
        </a:prstGeom>
        <a:solidFill>
          <a:schemeClr val="bg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4492" tIns="99060" rIns="99060" bIns="99060" numCol="1" spcCol="1270" anchor="ctr" anchorCtr="0">
          <a:noAutofit/>
        </a:bodyPr>
        <a:lstStyle/>
        <a:p>
          <a:pPr lvl="0" algn="l" defTabSz="1733550">
            <a:lnSpc>
              <a:spcPct val="90000"/>
            </a:lnSpc>
            <a:spcBef>
              <a:spcPct val="0"/>
            </a:spcBef>
            <a:spcAft>
              <a:spcPct val="35000"/>
            </a:spcAft>
          </a:pPr>
          <a:endParaRPr lang="en-US" sz="3900" kern="1200" dirty="0"/>
        </a:p>
      </dsp:txBody>
      <dsp:txXfrm>
        <a:off x="522158" y="355400"/>
        <a:ext cx="8176828" cy="711171"/>
      </dsp:txXfrm>
    </dsp:sp>
    <dsp:sp modelId="{557807B4-3133-4DEE-914D-B2BD3A8BF615}">
      <dsp:nvSpPr>
        <dsp:cNvPr id="0" name=""/>
        <dsp:cNvSpPr/>
      </dsp:nvSpPr>
      <dsp:spPr>
        <a:xfrm>
          <a:off x="85437" y="244564"/>
          <a:ext cx="888964" cy="88896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B22118-8BD4-4D6D-B8C4-202DA537673E}">
      <dsp:nvSpPr>
        <dsp:cNvPr id="0" name=""/>
        <dsp:cNvSpPr/>
      </dsp:nvSpPr>
      <dsp:spPr>
        <a:xfrm>
          <a:off x="929889" y="1422343"/>
          <a:ext cx="7769098" cy="711171"/>
        </a:xfrm>
        <a:prstGeom prst="rect">
          <a:avLst/>
        </a:prstGeom>
        <a:solidFill>
          <a:schemeClr val="bg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4492" tIns="99060" rIns="99060" bIns="99060" numCol="1" spcCol="1270" anchor="ctr" anchorCtr="0">
          <a:noAutofit/>
        </a:bodyPr>
        <a:lstStyle/>
        <a:p>
          <a:pPr lvl="0" algn="l" defTabSz="1733550">
            <a:lnSpc>
              <a:spcPct val="90000"/>
            </a:lnSpc>
            <a:spcBef>
              <a:spcPct val="0"/>
            </a:spcBef>
            <a:spcAft>
              <a:spcPct val="35000"/>
            </a:spcAft>
          </a:pPr>
          <a:endParaRPr lang="en-US" sz="3900" kern="1200"/>
        </a:p>
      </dsp:txBody>
      <dsp:txXfrm>
        <a:off x="929889" y="1422343"/>
        <a:ext cx="7769098" cy="711171"/>
      </dsp:txXfrm>
    </dsp:sp>
    <dsp:sp modelId="{64C8F375-A151-4423-96DC-7A0CA48D31DD}">
      <dsp:nvSpPr>
        <dsp:cNvPr id="0" name=""/>
        <dsp:cNvSpPr/>
      </dsp:nvSpPr>
      <dsp:spPr>
        <a:xfrm>
          <a:off x="485407" y="1333446"/>
          <a:ext cx="888964" cy="88896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96965F-7121-49FF-ACAA-EE07F06A8F53}">
      <dsp:nvSpPr>
        <dsp:cNvPr id="0" name=""/>
        <dsp:cNvSpPr/>
      </dsp:nvSpPr>
      <dsp:spPr>
        <a:xfrm>
          <a:off x="929889" y="2489285"/>
          <a:ext cx="7769098" cy="711171"/>
        </a:xfrm>
        <a:prstGeom prst="rect">
          <a:avLst/>
        </a:prstGeom>
        <a:solidFill>
          <a:schemeClr val="bg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4492" tIns="99060" rIns="99060" bIns="99060" numCol="1" spcCol="1270" anchor="ctr" anchorCtr="0">
          <a:noAutofit/>
        </a:bodyPr>
        <a:lstStyle/>
        <a:p>
          <a:pPr lvl="0" algn="l" defTabSz="1733550">
            <a:lnSpc>
              <a:spcPct val="90000"/>
            </a:lnSpc>
            <a:spcBef>
              <a:spcPct val="0"/>
            </a:spcBef>
            <a:spcAft>
              <a:spcPct val="35000"/>
            </a:spcAft>
          </a:pPr>
          <a:endParaRPr lang="en-US" sz="3900" kern="1200" dirty="0"/>
        </a:p>
      </dsp:txBody>
      <dsp:txXfrm>
        <a:off x="929889" y="2489285"/>
        <a:ext cx="7769098" cy="711171"/>
      </dsp:txXfrm>
    </dsp:sp>
    <dsp:sp modelId="{AC1F493E-5A9D-4FB4-8A87-AA7EE3925329}">
      <dsp:nvSpPr>
        <dsp:cNvPr id="0" name=""/>
        <dsp:cNvSpPr/>
      </dsp:nvSpPr>
      <dsp:spPr>
        <a:xfrm>
          <a:off x="485407" y="2400388"/>
          <a:ext cx="888964" cy="88896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43BC6-9D20-49A6-97B6-24353FD2C7F3}">
      <dsp:nvSpPr>
        <dsp:cNvPr id="0" name=""/>
        <dsp:cNvSpPr/>
      </dsp:nvSpPr>
      <dsp:spPr>
        <a:xfrm>
          <a:off x="522158" y="3556227"/>
          <a:ext cx="8176828" cy="711171"/>
        </a:xfrm>
        <a:prstGeom prst="rect">
          <a:avLst/>
        </a:prstGeom>
        <a:solidFill>
          <a:schemeClr val="bg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4492" tIns="99060" rIns="99060" bIns="99060" numCol="1" spcCol="1270" anchor="ctr" anchorCtr="0">
          <a:noAutofit/>
        </a:bodyPr>
        <a:lstStyle/>
        <a:p>
          <a:pPr lvl="0" algn="l" defTabSz="1733550">
            <a:lnSpc>
              <a:spcPct val="90000"/>
            </a:lnSpc>
            <a:spcBef>
              <a:spcPct val="0"/>
            </a:spcBef>
            <a:spcAft>
              <a:spcPct val="35000"/>
            </a:spcAft>
          </a:pPr>
          <a:endParaRPr lang="en-US" sz="3900" kern="1200"/>
        </a:p>
      </dsp:txBody>
      <dsp:txXfrm>
        <a:off x="522158" y="3556227"/>
        <a:ext cx="8176828" cy="711171"/>
      </dsp:txXfrm>
    </dsp:sp>
    <dsp:sp modelId="{26CA811C-248C-4ECA-975F-387B410CA46F}">
      <dsp:nvSpPr>
        <dsp:cNvPr id="0" name=""/>
        <dsp:cNvSpPr/>
      </dsp:nvSpPr>
      <dsp:spPr>
        <a:xfrm>
          <a:off x="77676" y="3467331"/>
          <a:ext cx="888964" cy="88896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7" name="Rectangle 5"/>
          <p:cNvSpPr>
            <a:spLocks noChangeArrowheads="1"/>
          </p:cNvSpPr>
          <p:nvPr/>
        </p:nvSpPr>
        <p:spPr bwMode="auto">
          <a:xfrm>
            <a:off x="76200" y="8824913"/>
            <a:ext cx="6705600" cy="273050"/>
          </a:xfrm>
          <a:prstGeom prst="rect">
            <a:avLst/>
          </a:prstGeom>
          <a:noFill/>
          <a:ln w="12700">
            <a:noFill/>
            <a:miter lim="800000"/>
            <a:headEnd/>
            <a:tailEnd/>
          </a:ln>
          <a:effectLst/>
        </p:spPr>
        <p:txBody>
          <a:bodyPr wrap="none" anchor="ctr"/>
          <a:lstStyle/>
          <a:p>
            <a:pPr algn="ctr">
              <a:defRPr/>
            </a:pPr>
            <a:endParaRPr lang="en-US">
              <a:latin typeface="Arial" pitchFamily="34" charset="0"/>
              <a:cs typeface="+mn-cs"/>
            </a:endParaRPr>
          </a:p>
        </p:txBody>
      </p:sp>
      <p:sp>
        <p:nvSpPr>
          <p:cNvPr id="3079" name="Line 7"/>
          <p:cNvSpPr>
            <a:spLocks noChangeShapeType="1"/>
          </p:cNvSpPr>
          <p:nvPr/>
        </p:nvSpPr>
        <p:spPr bwMode="auto">
          <a:xfrm>
            <a:off x="828675" y="8763000"/>
            <a:ext cx="5622925" cy="0"/>
          </a:xfrm>
          <a:prstGeom prst="line">
            <a:avLst/>
          </a:prstGeom>
          <a:noFill/>
          <a:ln w="25400">
            <a:solidFill>
              <a:schemeClr val="tx1"/>
            </a:solidFill>
            <a:round/>
            <a:headEnd/>
            <a:tailEnd/>
          </a:ln>
          <a:effectLst/>
        </p:spPr>
        <p:txBody>
          <a:bodyPr wrap="none" anchor="ctr"/>
          <a:lstStyle/>
          <a:p>
            <a:pPr algn="ctr">
              <a:defRPr/>
            </a:pPr>
            <a:endParaRPr lang="en-US">
              <a:latin typeface="Arial" pitchFamily="34" charset="0"/>
              <a:cs typeface="+mn-cs"/>
            </a:endParaRPr>
          </a:p>
        </p:txBody>
      </p:sp>
      <p:sp>
        <p:nvSpPr>
          <p:cNvPr id="3080" name="Rectangle 8"/>
          <p:cNvSpPr>
            <a:spLocks noChangeArrowheads="1"/>
          </p:cNvSpPr>
          <p:nvPr/>
        </p:nvSpPr>
        <p:spPr bwMode="auto">
          <a:xfrm>
            <a:off x="71438" y="8818563"/>
            <a:ext cx="6715125" cy="241300"/>
          </a:xfrm>
          <a:prstGeom prst="rect">
            <a:avLst/>
          </a:prstGeom>
          <a:noFill/>
          <a:ln w="12700">
            <a:noFill/>
            <a:miter lim="800000"/>
            <a:headEnd/>
            <a:tailEnd/>
          </a:ln>
          <a:effectLst/>
        </p:spPr>
        <p:txBody>
          <a:bodyPr lIns="90488" tIns="44450" rIns="90488" bIns="44450">
            <a:spAutoFit/>
          </a:bodyPr>
          <a:lstStyle/>
          <a:p>
            <a:pPr eaLnBrk="0" hangingPunct="0">
              <a:tabLst>
                <a:tab pos="285750" algn="l"/>
                <a:tab pos="6457950" algn="r"/>
              </a:tabLst>
              <a:defRPr/>
            </a:pPr>
            <a:r>
              <a:rPr lang="en-US" sz="1000" dirty="0">
                <a:latin typeface="Arial" pitchFamily="34" charset="0"/>
                <a:cs typeface="+mn-cs"/>
              </a:rPr>
              <a:t>Basic Business Statistics:, 10/e	© 2006 Prentice Hall, Inc.</a:t>
            </a:r>
          </a:p>
        </p:txBody>
      </p:sp>
      <p:sp>
        <p:nvSpPr>
          <p:cNvPr id="3081" name="Rectangle 9"/>
          <p:cNvSpPr>
            <a:spLocks noChangeArrowheads="1"/>
          </p:cNvSpPr>
          <p:nvPr/>
        </p:nvSpPr>
        <p:spPr bwMode="auto">
          <a:xfrm>
            <a:off x="71438" y="55563"/>
            <a:ext cx="6715125" cy="273050"/>
          </a:xfrm>
          <a:prstGeom prst="rect">
            <a:avLst/>
          </a:prstGeom>
          <a:noFill/>
          <a:ln w="12700">
            <a:noFill/>
            <a:miter lim="800000"/>
            <a:headEnd/>
            <a:tailEnd/>
          </a:ln>
          <a:effectLst/>
        </p:spPr>
        <p:txBody>
          <a:bodyPr lIns="90488" tIns="44450" rIns="90488" bIns="44450">
            <a:spAutoFit/>
          </a:bodyPr>
          <a:lstStyle/>
          <a:p>
            <a:pPr eaLnBrk="0" hangingPunct="0">
              <a:tabLst>
                <a:tab pos="285750" algn="l"/>
                <a:tab pos="3257550" algn="ctr"/>
                <a:tab pos="6457950" algn="r"/>
              </a:tabLst>
              <a:defRPr/>
            </a:pPr>
            <a:r>
              <a:rPr lang="en-US" sz="1200">
                <a:latin typeface="Arial" pitchFamily="34" charset="0"/>
                <a:cs typeface="+mn-cs"/>
              </a:rPr>
              <a:t>	Chapter 1		 1-</a:t>
            </a:r>
            <a:fld id="{25006161-E7C1-41BA-9A94-9564703FC8F3}" type="slidenum">
              <a:rPr lang="en-US" sz="1200">
                <a:latin typeface="Arial" pitchFamily="34" charset="0"/>
                <a:cs typeface="+mn-cs"/>
              </a:rPr>
              <a:pPr eaLnBrk="0" hangingPunct="0">
                <a:tabLst>
                  <a:tab pos="285750" algn="l"/>
                  <a:tab pos="3257550" algn="ctr"/>
                  <a:tab pos="6457950" algn="r"/>
                </a:tabLst>
                <a:defRPr/>
              </a:pPr>
              <a:t>‹#›</a:t>
            </a:fld>
            <a:endParaRPr lang="en-US" sz="1200">
              <a:latin typeface="Arial" pitchFamily="34" charset="0"/>
              <a:cs typeface="+mn-cs"/>
            </a:endParaRPr>
          </a:p>
        </p:txBody>
      </p:sp>
    </p:spTree>
    <p:extLst>
      <p:ext uri="{BB962C8B-B14F-4D97-AF65-F5344CB8AC3E}">
        <p14:creationId xmlns:p14="http://schemas.microsoft.com/office/powerpoint/2010/main" val="1180103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581400"/>
            <a:ext cx="5029200" cy="4876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363" name="Rectangle 3"/>
          <p:cNvSpPr>
            <a:spLocks noGrp="1" noRot="1" noChangeAspect="1" noChangeArrowheads="1" noTextEdit="1"/>
          </p:cNvSpPr>
          <p:nvPr>
            <p:ph type="sldImg" idx="2"/>
          </p:nvPr>
        </p:nvSpPr>
        <p:spPr bwMode="auto">
          <a:xfrm>
            <a:off x="1371600" y="533400"/>
            <a:ext cx="4191000" cy="2971800"/>
          </a:xfrm>
          <a:prstGeom prst="rect">
            <a:avLst/>
          </a:prstGeom>
          <a:noFill/>
          <a:ln w="12700">
            <a:solidFill>
              <a:schemeClr val="tx1"/>
            </a:solidFill>
            <a:miter lim="800000"/>
            <a:headEnd/>
            <a:tailEnd/>
          </a:ln>
        </p:spPr>
      </p:sp>
      <p:sp>
        <p:nvSpPr>
          <p:cNvPr id="2052" name="Line 4"/>
          <p:cNvSpPr>
            <a:spLocks noChangeShapeType="1"/>
          </p:cNvSpPr>
          <p:nvPr/>
        </p:nvSpPr>
        <p:spPr bwMode="auto">
          <a:xfrm>
            <a:off x="1120775" y="35814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53" name="Line 5"/>
          <p:cNvSpPr>
            <a:spLocks noChangeShapeType="1"/>
          </p:cNvSpPr>
          <p:nvPr/>
        </p:nvSpPr>
        <p:spPr bwMode="auto">
          <a:xfrm>
            <a:off x="1120775" y="38862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54" name="Line 6"/>
          <p:cNvSpPr>
            <a:spLocks noChangeShapeType="1"/>
          </p:cNvSpPr>
          <p:nvPr/>
        </p:nvSpPr>
        <p:spPr bwMode="auto">
          <a:xfrm>
            <a:off x="1120775" y="41910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55" name="Line 7"/>
          <p:cNvSpPr>
            <a:spLocks noChangeShapeType="1"/>
          </p:cNvSpPr>
          <p:nvPr/>
        </p:nvSpPr>
        <p:spPr bwMode="auto">
          <a:xfrm>
            <a:off x="1120775" y="44958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56" name="Line 8"/>
          <p:cNvSpPr>
            <a:spLocks noChangeShapeType="1"/>
          </p:cNvSpPr>
          <p:nvPr/>
        </p:nvSpPr>
        <p:spPr bwMode="auto">
          <a:xfrm>
            <a:off x="1120775" y="48006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57" name="Line 9"/>
          <p:cNvSpPr>
            <a:spLocks noChangeShapeType="1"/>
          </p:cNvSpPr>
          <p:nvPr/>
        </p:nvSpPr>
        <p:spPr bwMode="auto">
          <a:xfrm>
            <a:off x="1120775" y="51054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58" name="Line 10"/>
          <p:cNvSpPr>
            <a:spLocks noChangeShapeType="1"/>
          </p:cNvSpPr>
          <p:nvPr/>
        </p:nvSpPr>
        <p:spPr bwMode="auto">
          <a:xfrm>
            <a:off x="1120775" y="51054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59" name="Line 11"/>
          <p:cNvSpPr>
            <a:spLocks noChangeShapeType="1"/>
          </p:cNvSpPr>
          <p:nvPr/>
        </p:nvSpPr>
        <p:spPr bwMode="auto">
          <a:xfrm>
            <a:off x="1120775" y="54102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60" name="Line 12"/>
          <p:cNvSpPr>
            <a:spLocks noChangeShapeType="1"/>
          </p:cNvSpPr>
          <p:nvPr/>
        </p:nvSpPr>
        <p:spPr bwMode="auto">
          <a:xfrm>
            <a:off x="1120775" y="57150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61" name="Line 13"/>
          <p:cNvSpPr>
            <a:spLocks noChangeShapeType="1"/>
          </p:cNvSpPr>
          <p:nvPr/>
        </p:nvSpPr>
        <p:spPr bwMode="auto">
          <a:xfrm>
            <a:off x="1120775" y="60198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62" name="Line 14"/>
          <p:cNvSpPr>
            <a:spLocks noChangeShapeType="1"/>
          </p:cNvSpPr>
          <p:nvPr/>
        </p:nvSpPr>
        <p:spPr bwMode="auto">
          <a:xfrm>
            <a:off x="1120775" y="63246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63" name="Line 15"/>
          <p:cNvSpPr>
            <a:spLocks noChangeShapeType="1"/>
          </p:cNvSpPr>
          <p:nvPr/>
        </p:nvSpPr>
        <p:spPr bwMode="auto">
          <a:xfrm>
            <a:off x="1120775" y="66294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64" name="Line 16"/>
          <p:cNvSpPr>
            <a:spLocks noChangeShapeType="1"/>
          </p:cNvSpPr>
          <p:nvPr/>
        </p:nvSpPr>
        <p:spPr bwMode="auto">
          <a:xfrm>
            <a:off x="1120775" y="69342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65" name="Line 17"/>
          <p:cNvSpPr>
            <a:spLocks noChangeShapeType="1"/>
          </p:cNvSpPr>
          <p:nvPr/>
        </p:nvSpPr>
        <p:spPr bwMode="auto">
          <a:xfrm>
            <a:off x="1120775" y="72390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66" name="Line 18"/>
          <p:cNvSpPr>
            <a:spLocks noChangeShapeType="1"/>
          </p:cNvSpPr>
          <p:nvPr/>
        </p:nvSpPr>
        <p:spPr bwMode="auto">
          <a:xfrm>
            <a:off x="1120775" y="75438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67" name="Line 19"/>
          <p:cNvSpPr>
            <a:spLocks noChangeShapeType="1"/>
          </p:cNvSpPr>
          <p:nvPr/>
        </p:nvSpPr>
        <p:spPr bwMode="auto">
          <a:xfrm>
            <a:off x="1120775" y="78486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68" name="Line 20"/>
          <p:cNvSpPr>
            <a:spLocks noChangeShapeType="1"/>
          </p:cNvSpPr>
          <p:nvPr/>
        </p:nvSpPr>
        <p:spPr bwMode="auto">
          <a:xfrm>
            <a:off x="1120775" y="81534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69" name="Line 21"/>
          <p:cNvSpPr>
            <a:spLocks noChangeShapeType="1"/>
          </p:cNvSpPr>
          <p:nvPr/>
        </p:nvSpPr>
        <p:spPr bwMode="auto">
          <a:xfrm>
            <a:off x="1120775" y="8458200"/>
            <a:ext cx="4657725" cy="0"/>
          </a:xfrm>
          <a:prstGeom prst="line">
            <a:avLst/>
          </a:prstGeom>
          <a:noFill/>
          <a:ln w="12700">
            <a:solidFill>
              <a:schemeClr val="folHlink"/>
            </a:solidFill>
            <a:round/>
            <a:headEnd/>
            <a:tailEnd/>
          </a:ln>
          <a:effectLst/>
        </p:spPr>
        <p:txBody>
          <a:bodyPr wrap="none" anchor="ctr"/>
          <a:lstStyle/>
          <a:p>
            <a:pPr algn="ctr">
              <a:defRPr/>
            </a:pPr>
            <a:endParaRPr lang="en-US">
              <a:latin typeface="Arial" pitchFamily="34" charset="0"/>
              <a:cs typeface="+mn-cs"/>
            </a:endParaRPr>
          </a:p>
        </p:txBody>
      </p:sp>
      <p:sp>
        <p:nvSpPr>
          <p:cNvPr id="2072" name="Line 24"/>
          <p:cNvSpPr>
            <a:spLocks noChangeShapeType="1"/>
          </p:cNvSpPr>
          <p:nvPr/>
        </p:nvSpPr>
        <p:spPr bwMode="auto">
          <a:xfrm>
            <a:off x="523875" y="8763000"/>
            <a:ext cx="5851525" cy="0"/>
          </a:xfrm>
          <a:prstGeom prst="line">
            <a:avLst/>
          </a:prstGeom>
          <a:noFill/>
          <a:ln w="25400">
            <a:solidFill>
              <a:schemeClr val="tx1"/>
            </a:solidFill>
            <a:round/>
            <a:headEnd/>
            <a:tailEnd/>
          </a:ln>
          <a:effectLst/>
        </p:spPr>
        <p:txBody>
          <a:bodyPr wrap="none" anchor="ctr"/>
          <a:lstStyle/>
          <a:p>
            <a:pPr algn="ctr">
              <a:defRPr/>
            </a:pPr>
            <a:endParaRPr lang="en-US">
              <a:latin typeface="Arial" pitchFamily="34" charset="0"/>
              <a:cs typeface="+mn-cs"/>
            </a:endParaRPr>
          </a:p>
        </p:txBody>
      </p:sp>
      <p:sp>
        <p:nvSpPr>
          <p:cNvPr id="2073" name="Rectangle 25"/>
          <p:cNvSpPr>
            <a:spLocks noChangeArrowheads="1"/>
          </p:cNvSpPr>
          <p:nvPr/>
        </p:nvSpPr>
        <p:spPr bwMode="auto">
          <a:xfrm>
            <a:off x="77788" y="61913"/>
            <a:ext cx="6702425" cy="273050"/>
          </a:xfrm>
          <a:prstGeom prst="rect">
            <a:avLst/>
          </a:prstGeom>
          <a:noFill/>
          <a:ln w="12700">
            <a:noFill/>
            <a:miter lim="800000"/>
            <a:headEnd/>
            <a:tailEnd/>
          </a:ln>
          <a:effectLst/>
        </p:spPr>
        <p:txBody>
          <a:bodyPr lIns="90488" tIns="44450" rIns="90488" bIns="44450">
            <a:spAutoFit/>
          </a:bodyPr>
          <a:lstStyle/>
          <a:p>
            <a:pPr eaLnBrk="0" hangingPunct="0">
              <a:tabLst>
                <a:tab pos="285750" algn="l"/>
                <a:tab pos="3257550" algn="ctr"/>
                <a:tab pos="6457950" algn="r"/>
              </a:tabLst>
              <a:defRPr/>
            </a:pPr>
            <a:r>
              <a:rPr lang="en-US" sz="1200">
                <a:latin typeface="Arial" pitchFamily="34" charset="0"/>
                <a:cs typeface="+mn-cs"/>
              </a:rPr>
              <a:t>	Chapter 1		1-</a:t>
            </a:r>
            <a:fld id="{DE37599C-A8EF-4244-9776-77220BBAA149}" type="slidenum">
              <a:rPr lang="en-US" sz="1200">
                <a:latin typeface="Arial" pitchFamily="34" charset="0"/>
                <a:cs typeface="+mn-cs"/>
              </a:rPr>
              <a:pPr eaLnBrk="0" hangingPunct="0">
                <a:tabLst>
                  <a:tab pos="285750" algn="l"/>
                  <a:tab pos="3257550" algn="ctr"/>
                  <a:tab pos="6457950" algn="r"/>
                </a:tabLst>
                <a:defRPr/>
              </a:pPr>
              <a:t>‹#›</a:t>
            </a:fld>
            <a:endParaRPr lang="en-US" sz="1200">
              <a:latin typeface="Arial" pitchFamily="34" charset="0"/>
              <a:cs typeface="+mn-cs"/>
            </a:endParaRPr>
          </a:p>
        </p:txBody>
      </p:sp>
      <p:sp>
        <p:nvSpPr>
          <p:cNvPr id="2074" name="Rectangle 26"/>
          <p:cNvSpPr>
            <a:spLocks noChangeArrowheads="1"/>
          </p:cNvSpPr>
          <p:nvPr/>
        </p:nvSpPr>
        <p:spPr bwMode="auto">
          <a:xfrm>
            <a:off x="71438" y="8818563"/>
            <a:ext cx="6715125" cy="241300"/>
          </a:xfrm>
          <a:prstGeom prst="rect">
            <a:avLst/>
          </a:prstGeom>
          <a:noFill/>
          <a:ln w="12700">
            <a:noFill/>
            <a:miter lim="800000"/>
            <a:headEnd/>
            <a:tailEnd/>
          </a:ln>
          <a:effectLst/>
        </p:spPr>
        <p:txBody>
          <a:bodyPr lIns="90488" tIns="44450" rIns="90488" bIns="44450">
            <a:spAutoFit/>
          </a:bodyPr>
          <a:lstStyle/>
          <a:p>
            <a:pPr eaLnBrk="0" hangingPunct="0">
              <a:tabLst>
                <a:tab pos="285750" algn="l"/>
                <a:tab pos="6457950" algn="r"/>
              </a:tabLst>
              <a:defRPr/>
            </a:pPr>
            <a:r>
              <a:rPr lang="en-US" sz="1000" dirty="0">
                <a:latin typeface="Arial" pitchFamily="34" charset="0"/>
                <a:cs typeface="+mn-cs"/>
              </a:rPr>
              <a:t>Basic Business Statistics:, 10/e	© 2006 Prentice Hall, Inc.</a:t>
            </a:r>
          </a:p>
        </p:txBody>
      </p:sp>
    </p:spTree>
    <p:extLst>
      <p:ext uri="{BB962C8B-B14F-4D97-AF65-F5344CB8AC3E}">
        <p14:creationId xmlns:p14="http://schemas.microsoft.com/office/powerpoint/2010/main" val="1691009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4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4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4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5900" y="533400"/>
            <a:ext cx="3962400" cy="29718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EC7AC2C-094C-476B-B1D6-E3FB0E1733E0}" type="slidenum">
              <a:rPr lang="en-US" smtClean="0"/>
              <a:pPr/>
              <a:t>2</a:t>
            </a:fld>
            <a:endParaRPr lang="en-US"/>
          </a:p>
        </p:txBody>
      </p:sp>
    </p:spTree>
    <p:extLst>
      <p:ext uri="{BB962C8B-B14F-4D97-AF65-F5344CB8AC3E}">
        <p14:creationId xmlns:p14="http://schemas.microsoft.com/office/powerpoint/2010/main" val="229574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5900" y="533400"/>
            <a:ext cx="3962400" cy="2971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109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064"/>
          <p:cNvGrpSpPr>
            <a:grpSpLocks/>
          </p:cNvGrpSpPr>
          <p:nvPr userDrawn="1"/>
        </p:nvGrpSpPr>
        <p:grpSpPr bwMode="auto">
          <a:xfrm>
            <a:off x="134938" y="2438400"/>
            <a:ext cx="9009062" cy="1181100"/>
            <a:chOff x="0" y="1536"/>
            <a:chExt cx="5675" cy="744"/>
          </a:xfrm>
        </p:grpSpPr>
        <p:grpSp>
          <p:nvGrpSpPr>
            <p:cNvPr id="5" name="Group 1065"/>
            <p:cNvGrpSpPr>
              <a:grpSpLocks/>
            </p:cNvGrpSpPr>
            <p:nvPr userDrawn="1"/>
          </p:nvGrpSpPr>
          <p:grpSpPr bwMode="auto">
            <a:xfrm>
              <a:off x="185" y="1604"/>
              <a:ext cx="449" cy="297"/>
              <a:chOff x="720" y="336"/>
              <a:chExt cx="624" cy="432"/>
            </a:xfrm>
          </p:grpSpPr>
          <p:sp>
            <p:nvSpPr>
              <p:cNvPr id="12" name="Rectangle 1066"/>
              <p:cNvSpPr>
                <a:spLocks noChangeArrowheads="1"/>
              </p:cNvSpPr>
              <p:nvPr userDrawn="1"/>
            </p:nvSpPr>
            <p:spPr bwMode="auto">
              <a:xfrm>
                <a:off x="720" y="336"/>
                <a:ext cx="384" cy="432"/>
              </a:xfrm>
              <a:prstGeom prst="rect">
                <a:avLst/>
              </a:prstGeom>
              <a:solidFill>
                <a:srgbClr val="FF0000"/>
              </a:soli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13" name="Rectangle 1067"/>
              <p:cNvSpPr>
                <a:spLocks noChangeArrowheads="1"/>
              </p:cNvSpPr>
              <p:nvPr userDrawn="1"/>
            </p:nvSpPr>
            <p:spPr bwMode="auto">
              <a:xfrm>
                <a:off x="1056" y="336"/>
                <a:ext cx="288" cy="432"/>
              </a:xfrm>
              <a:prstGeom prst="rect">
                <a:avLst/>
              </a:prstGeom>
              <a:gradFill rotWithShape="1">
                <a:gsLst>
                  <a:gs pos="0">
                    <a:srgbClr val="FF0000"/>
                  </a:gs>
                  <a:gs pos="100000">
                    <a:srgbClr val="FFFFFF"/>
                  </a:gs>
                </a:gsLst>
                <a:lin ang="0" scaled="1"/>
              </a:gradFill>
              <a:ln w="9525">
                <a:noFill/>
                <a:miter lim="800000"/>
                <a:headEnd/>
                <a:tailEnd/>
              </a:ln>
              <a:effectLst/>
            </p:spPr>
            <p:txBody>
              <a:bodyPr wrap="none" anchor="ctr"/>
              <a:lstStyle/>
              <a:p>
                <a:pPr algn="ctr">
                  <a:defRPr/>
                </a:pPr>
                <a:endParaRPr lang="en-US">
                  <a:latin typeface="Arial" pitchFamily="34" charset="0"/>
                  <a:cs typeface="+mn-cs"/>
                </a:endParaRPr>
              </a:p>
            </p:txBody>
          </p:sp>
        </p:grpSp>
        <p:sp>
          <p:nvSpPr>
            <p:cNvPr id="6" name="Rectangle 1068"/>
            <p:cNvSpPr>
              <a:spLocks noChangeArrowheads="1"/>
            </p:cNvSpPr>
            <p:nvPr userDrawn="1"/>
          </p:nvSpPr>
          <p:spPr bwMode="auto">
            <a:xfrm>
              <a:off x="432" y="1868"/>
              <a:ext cx="294" cy="298"/>
            </a:xfrm>
            <a:prstGeom prst="rect">
              <a:avLst/>
            </a:prstGeom>
            <a:gradFill rotWithShape="1">
              <a:gsLst>
                <a:gs pos="0">
                  <a:srgbClr val="339966"/>
                </a:gs>
                <a:gs pos="100000">
                  <a:schemeClr val="bg1"/>
                </a:gs>
              </a:gsLst>
              <a:lin ang="2700000" scaled="1"/>
            </a:gra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7" name="Rectangle 1069"/>
            <p:cNvSpPr>
              <a:spLocks noChangeArrowheads="1"/>
            </p:cNvSpPr>
            <p:nvPr userDrawn="1"/>
          </p:nvSpPr>
          <p:spPr bwMode="auto">
            <a:xfrm>
              <a:off x="245" y="1868"/>
              <a:ext cx="187" cy="298"/>
            </a:xfrm>
            <a:prstGeom prst="rect">
              <a:avLst/>
            </a:prstGeom>
            <a:solidFill>
              <a:srgbClr val="339966"/>
            </a:soli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8" name="Rectangle 1070"/>
            <p:cNvSpPr>
              <a:spLocks noChangeArrowheads="1"/>
            </p:cNvSpPr>
            <p:nvPr userDrawn="1"/>
          </p:nvSpPr>
          <p:spPr bwMode="auto">
            <a:xfrm>
              <a:off x="144" y="2016"/>
              <a:ext cx="353" cy="264"/>
            </a:xfrm>
            <a:prstGeom prst="rect">
              <a:avLst/>
            </a:prstGeom>
            <a:gradFill rotWithShape="1">
              <a:gsLst>
                <a:gs pos="0">
                  <a:srgbClr val="FFFF00"/>
                </a:gs>
                <a:gs pos="100000">
                  <a:srgbClr val="FFFFCC"/>
                </a:gs>
              </a:gsLst>
              <a:lin ang="5400000" scaled="1"/>
            </a:gra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9" name="Rectangle 1071"/>
            <p:cNvSpPr>
              <a:spLocks noChangeArrowheads="1"/>
            </p:cNvSpPr>
            <p:nvPr userDrawn="1"/>
          </p:nvSpPr>
          <p:spPr bwMode="auto">
            <a:xfrm>
              <a:off x="0" y="1823"/>
              <a:ext cx="353" cy="264"/>
            </a:xfrm>
            <a:prstGeom prst="rect">
              <a:avLst/>
            </a:prstGeom>
            <a:gradFill rotWithShape="1">
              <a:gsLst>
                <a:gs pos="0">
                  <a:schemeClr val="bg1"/>
                </a:gs>
                <a:gs pos="100000">
                  <a:srgbClr val="0000FF"/>
                </a:gs>
              </a:gsLst>
              <a:lin ang="18900000" scaled="1"/>
            </a:gra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10" name="Rectangle 1072"/>
            <p:cNvSpPr>
              <a:spLocks noChangeArrowheads="1"/>
            </p:cNvSpPr>
            <p:nvPr userDrawn="1"/>
          </p:nvSpPr>
          <p:spPr bwMode="auto">
            <a:xfrm>
              <a:off x="400" y="1536"/>
              <a:ext cx="20" cy="660"/>
            </a:xfrm>
            <a:prstGeom prst="rect">
              <a:avLst/>
            </a:prstGeom>
            <a:solidFill>
              <a:schemeClr val="bg2"/>
            </a:soli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11" name="Rectangle 1073"/>
            <p:cNvSpPr>
              <a:spLocks noChangeArrowheads="1"/>
            </p:cNvSpPr>
            <p:nvPr userDrawn="1"/>
          </p:nvSpPr>
          <p:spPr bwMode="auto">
            <a:xfrm flipV="1">
              <a:off x="199" y="2052"/>
              <a:ext cx="5476" cy="34"/>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en-US">
                <a:latin typeface="Arial" pitchFamily="34" charset="0"/>
                <a:cs typeface="+mn-cs"/>
              </a:endParaRPr>
            </a:p>
          </p:txBody>
        </p:sp>
      </p:grpSp>
      <p:sp>
        <p:nvSpPr>
          <p:cNvPr id="93196" name="Rectangle 1036"/>
          <p:cNvSpPr>
            <a:spLocks noGrp="1" noChangeArrowheads="1"/>
          </p:cNvSpPr>
          <p:nvPr>
            <p:ph type="ctrTitle"/>
          </p:nvPr>
        </p:nvSpPr>
        <p:spPr>
          <a:xfrm>
            <a:off x="990600" y="1833563"/>
            <a:ext cx="7772400" cy="1143000"/>
          </a:xfrm>
        </p:spPr>
        <p:txBody>
          <a:bodyPr/>
          <a:lstStyle>
            <a:lvl1pPr>
              <a:defRPr/>
            </a:lvl1pPr>
          </a:lstStyle>
          <a:p>
            <a:r>
              <a:rPr lang="en-US"/>
              <a:t>Click to edit Master title style</a:t>
            </a:r>
          </a:p>
        </p:txBody>
      </p:sp>
      <p:sp>
        <p:nvSpPr>
          <p:cNvPr id="93197" name="Rectangle 1037"/>
          <p:cNvSpPr>
            <a:spLocks noGrp="1" noChangeArrowheads="1"/>
          </p:cNvSpPr>
          <p:nvPr>
            <p:ph type="subTitle" idx="1"/>
          </p:nvPr>
        </p:nvSpPr>
        <p:spPr>
          <a:xfrm>
            <a:off x="1371600" y="3881438"/>
            <a:ext cx="6400800" cy="1762125"/>
          </a:xfrm>
        </p:spPr>
        <p:txBody>
          <a:bodyPr/>
          <a:lstStyle>
            <a:lvl1pPr marL="0" indent="0" algn="ctr">
              <a:buFont typeface="Wingdings" pitchFamily="2" charset="2"/>
              <a:buNone/>
              <a:defRPr/>
            </a:lvl1pPr>
          </a:lstStyle>
          <a:p>
            <a:r>
              <a:rPr lang="en-US"/>
              <a:t>Click to edit Master subtitle style</a:t>
            </a:r>
          </a:p>
        </p:txBody>
      </p:sp>
      <p:sp>
        <p:nvSpPr>
          <p:cNvPr id="14" name="Rectangle 1075"/>
          <p:cNvSpPr>
            <a:spLocks noGrp="1" noChangeArrowheads="1"/>
          </p:cNvSpPr>
          <p:nvPr>
            <p:ph type="sldNum" sz="quarter" idx="10"/>
          </p:nvPr>
        </p:nvSpPr>
        <p:spPr/>
        <p:txBody>
          <a:bodyPr/>
          <a:lstStyle>
            <a:lvl1pPr>
              <a:defRPr/>
            </a:lvl1pPr>
          </a:lstStyle>
          <a:p>
            <a:pPr>
              <a:defRPr/>
            </a:pPr>
            <a:r>
              <a:rPr lang="en-US"/>
              <a:t>Chap 1-</a:t>
            </a:r>
            <a:fld id="{713625CD-EF2A-41FE-8FBE-795D3232A319}" type="slidenum">
              <a:rPr lang="en-US"/>
              <a:pPr>
                <a:defRPr/>
              </a:pPr>
              <a:t>‹#›</a:t>
            </a:fld>
            <a:endParaRPr lang="en-US"/>
          </a:p>
        </p:txBody>
      </p:sp>
      <p:sp>
        <p:nvSpPr>
          <p:cNvPr id="15"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4"/>
          <p:cNvSpPr>
            <a:spLocks noGrp="1" noChangeArrowheads="1"/>
          </p:cNvSpPr>
          <p:nvPr>
            <p:ph type="sldNum" sz="quarter" idx="10"/>
          </p:nvPr>
        </p:nvSpPr>
        <p:spPr>
          <a:ln/>
        </p:spPr>
        <p:txBody>
          <a:bodyPr/>
          <a:lstStyle>
            <a:lvl1pPr>
              <a:defRPr/>
            </a:lvl1pPr>
          </a:lstStyle>
          <a:p>
            <a:pPr>
              <a:defRPr/>
            </a:pPr>
            <a:r>
              <a:rPr lang="en-US"/>
              <a:t>Chap 1-</a:t>
            </a:r>
            <a:fld id="{33040FC4-9F06-499F-84D0-9163B2876F1C}" type="slidenum">
              <a:rPr lang="en-US"/>
              <a:pPr>
                <a:defRPr/>
              </a:pPr>
              <a:t>‹#›</a:t>
            </a:fld>
            <a:endParaRPr lang="en-US"/>
          </a:p>
        </p:txBody>
      </p:sp>
      <p:sp>
        <p:nvSpPr>
          <p:cNvPr id="5"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28600"/>
            <a:ext cx="2019300" cy="6132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28600"/>
            <a:ext cx="5905500" cy="6132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4"/>
          <p:cNvSpPr>
            <a:spLocks noGrp="1" noChangeArrowheads="1"/>
          </p:cNvSpPr>
          <p:nvPr>
            <p:ph type="sldNum" sz="quarter" idx="10"/>
          </p:nvPr>
        </p:nvSpPr>
        <p:spPr>
          <a:ln/>
        </p:spPr>
        <p:txBody>
          <a:bodyPr/>
          <a:lstStyle>
            <a:lvl1pPr>
              <a:defRPr/>
            </a:lvl1pPr>
          </a:lstStyle>
          <a:p>
            <a:pPr>
              <a:defRPr/>
            </a:pPr>
            <a:r>
              <a:rPr lang="en-US"/>
              <a:t>Chap 1-</a:t>
            </a:r>
            <a:fld id="{033B4EA2-684E-4446-A82B-1D077104E73A}" type="slidenum">
              <a:rPr lang="en-US"/>
              <a:pPr>
                <a:defRPr/>
              </a:pPr>
              <a:t>‹#›</a:t>
            </a:fld>
            <a:endParaRPr lang="en-US"/>
          </a:p>
        </p:txBody>
      </p:sp>
      <p:sp>
        <p:nvSpPr>
          <p:cNvPr id="5"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50938" y="228600"/>
            <a:ext cx="7383462" cy="990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828800"/>
            <a:ext cx="8077200" cy="4532313"/>
          </a:xfrm>
        </p:spPr>
        <p:txBody>
          <a:bodyPr/>
          <a:lstStyle/>
          <a:p>
            <a:pPr lvl="0"/>
            <a:endParaRPr lang="en-US" noProof="0" smtClean="0"/>
          </a:p>
        </p:txBody>
      </p:sp>
      <p:sp>
        <p:nvSpPr>
          <p:cNvPr id="4" name="Rectangle 14"/>
          <p:cNvSpPr>
            <a:spLocks noGrp="1" noChangeArrowheads="1"/>
          </p:cNvSpPr>
          <p:nvPr>
            <p:ph type="sldNum" sz="quarter" idx="10"/>
          </p:nvPr>
        </p:nvSpPr>
        <p:spPr>
          <a:ln/>
        </p:spPr>
        <p:txBody>
          <a:bodyPr/>
          <a:lstStyle>
            <a:lvl1pPr>
              <a:defRPr/>
            </a:lvl1pPr>
          </a:lstStyle>
          <a:p>
            <a:pPr>
              <a:defRPr/>
            </a:pPr>
            <a:r>
              <a:rPr lang="en-US"/>
              <a:t>Chap 1-</a:t>
            </a:r>
            <a:fld id="{B50B3974-EDCA-482F-A95B-03DCB5CEB897}" type="slidenum">
              <a:rPr lang="en-US"/>
              <a:pPr>
                <a:defRPr/>
              </a:pPr>
              <a:t>‹#›</a:t>
            </a:fld>
            <a:endParaRPr lang="en-US"/>
          </a:p>
        </p:txBody>
      </p:sp>
      <p:sp>
        <p:nvSpPr>
          <p:cNvPr id="5"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28600"/>
            <a:ext cx="7383462"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828800"/>
            <a:ext cx="3962400" cy="4532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962400" cy="4532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4"/>
          <p:cNvSpPr>
            <a:spLocks noGrp="1" noChangeArrowheads="1"/>
          </p:cNvSpPr>
          <p:nvPr>
            <p:ph type="sldNum" sz="quarter" idx="10"/>
          </p:nvPr>
        </p:nvSpPr>
        <p:spPr>
          <a:ln/>
        </p:spPr>
        <p:txBody>
          <a:bodyPr/>
          <a:lstStyle>
            <a:lvl1pPr>
              <a:defRPr/>
            </a:lvl1pPr>
          </a:lstStyle>
          <a:p>
            <a:pPr>
              <a:defRPr/>
            </a:pPr>
            <a:r>
              <a:rPr lang="en-US"/>
              <a:t>Chap 1-</a:t>
            </a:r>
            <a:fld id="{583A79CB-8955-4597-AFD8-1489DB7F0A54}" type="slidenum">
              <a:rPr lang="en-US"/>
              <a:pPr>
                <a:defRPr/>
              </a:pPr>
              <a:t>‹#›</a:t>
            </a:fld>
            <a:endParaRPr lang="en-US"/>
          </a:p>
        </p:txBody>
      </p:sp>
      <p:sp>
        <p:nvSpPr>
          <p:cNvPr id="6"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0D7BA4A1-3200-4A44-B6CE-6C0E46098721}" type="slidenum">
              <a:rPr lang="en-US" smtClean="0"/>
              <a:pPr/>
              <a:t>‹#›</a:t>
            </a:fld>
            <a:endParaRPr lang="en-US"/>
          </a:p>
        </p:txBody>
      </p:sp>
    </p:spTree>
    <p:extLst>
      <p:ext uri="{BB962C8B-B14F-4D97-AF65-F5344CB8AC3E}">
        <p14:creationId xmlns:p14="http://schemas.microsoft.com/office/powerpoint/2010/main" val="187393274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305800" cy="762000"/>
          </a:xfrm>
        </p:spPr>
        <p:txBody>
          <a:bodyPr/>
          <a:lstStyle/>
          <a:p>
            <a:r>
              <a:rPr lang="en-US" dirty="0" smtClean="0"/>
              <a:t>Click to edit Master 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800" b="1">
                <a:solidFill>
                  <a:schemeClr val="tx1"/>
                </a:solidFill>
                <a:latin typeface="Times New Roman" pitchFamily="18" charset="0"/>
                <a:cs typeface="Times New Roman" pitchFamily="18" charset="0"/>
              </a:defRPr>
            </a:lvl1pPr>
          </a:lstStyle>
          <a:p>
            <a:fld id="{2286D2AC-B0F5-41AD-8620-E048191860F8}" type="slidenum">
              <a:rPr lang="en-US" smtClean="0"/>
              <a:pPr/>
              <a:t>‹#›</a:t>
            </a:fld>
            <a:endParaRPr lang="en-US" dirty="0"/>
          </a:p>
        </p:txBody>
      </p:sp>
    </p:spTree>
    <p:extLst>
      <p:ext uri="{BB962C8B-B14F-4D97-AF65-F5344CB8AC3E}">
        <p14:creationId xmlns:p14="http://schemas.microsoft.com/office/powerpoint/2010/main" val="257866540"/>
      </p:ext>
    </p:extLst>
  </p:cSld>
  <p:clrMapOvr>
    <a:masterClrMapping/>
  </p:clrMapOvr>
  <p:transition>
    <p:newsflash/>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b="0"/>
            </a:lvl1pPr>
          </a:lstStyle>
          <a:p>
            <a:fld id="{67B62B8D-91A0-4A24-871D-2CE53B8580D5}" type="slidenum">
              <a:rPr lang="en-US" smtClean="0"/>
              <a:pPr/>
              <a:t>‹#›</a:t>
            </a:fld>
            <a:endParaRPr lang="en-US"/>
          </a:p>
        </p:txBody>
      </p:sp>
    </p:spTree>
    <p:extLst>
      <p:ext uri="{BB962C8B-B14F-4D97-AF65-F5344CB8AC3E}">
        <p14:creationId xmlns:p14="http://schemas.microsoft.com/office/powerpoint/2010/main" val="424449335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4"/>
          <p:cNvSpPr>
            <a:spLocks noGrp="1" noChangeArrowheads="1"/>
          </p:cNvSpPr>
          <p:nvPr>
            <p:ph type="sldNum" sz="quarter" idx="10"/>
          </p:nvPr>
        </p:nvSpPr>
        <p:spPr>
          <a:ln/>
        </p:spPr>
        <p:txBody>
          <a:bodyPr/>
          <a:lstStyle>
            <a:lvl1pPr>
              <a:defRPr/>
            </a:lvl1pPr>
          </a:lstStyle>
          <a:p>
            <a:pPr>
              <a:defRPr/>
            </a:pPr>
            <a:r>
              <a:rPr lang="en-US"/>
              <a:t>Chap 1-</a:t>
            </a:r>
            <a:fld id="{2CB3198D-C55E-46E6-8960-576AED387128}" type="slidenum">
              <a:rPr lang="en-US"/>
              <a:pPr>
                <a:defRPr/>
              </a:pPr>
              <a:t>‹#›</a:t>
            </a:fld>
            <a:endParaRPr lang="en-US"/>
          </a:p>
        </p:txBody>
      </p:sp>
      <p:sp>
        <p:nvSpPr>
          <p:cNvPr id="5"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4"/>
          <p:cNvSpPr>
            <a:spLocks noGrp="1" noChangeArrowheads="1"/>
          </p:cNvSpPr>
          <p:nvPr>
            <p:ph type="sldNum" sz="quarter" idx="10"/>
          </p:nvPr>
        </p:nvSpPr>
        <p:spPr>
          <a:ln/>
        </p:spPr>
        <p:txBody>
          <a:bodyPr/>
          <a:lstStyle>
            <a:lvl1pPr>
              <a:defRPr/>
            </a:lvl1pPr>
          </a:lstStyle>
          <a:p>
            <a:pPr>
              <a:defRPr/>
            </a:pPr>
            <a:r>
              <a:rPr lang="en-US"/>
              <a:t>Chap 1-</a:t>
            </a:r>
            <a:fld id="{3A5AFF03-CB7E-4540-A95D-F3D46D2FA166}" type="slidenum">
              <a:rPr lang="en-US"/>
              <a:pPr>
                <a:defRPr/>
              </a:pPr>
              <a:t>‹#›</a:t>
            </a:fld>
            <a:endParaRPr lang="en-US"/>
          </a:p>
        </p:txBody>
      </p:sp>
      <p:sp>
        <p:nvSpPr>
          <p:cNvPr id="5"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828800"/>
            <a:ext cx="3962400" cy="4532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828800"/>
            <a:ext cx="3962400" cy="4532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4"/>
          <p:cNvSpPr>
            <a:spLocks noGrp="1" noChangeArrowheads="1"/>
          </p:cNvSpPr>
          <p:nvPr>
            <p:ph type="sldNum" sz="quarter" idx="10"/>
          </p:nvPr>
        </p:nvSpPr>
        <p:spPr>
          <a:ln/>
        </p:spPr>
        <p:txBody>
          <a:bodyPr/>
          <a:lstStyle>
            <a:lvl1pPr>
              <a:defRPr/>
            </a:lvl1pPr>
          </a:lstStyle>
          <a:p>
            <a:pPr>
              <a:defRPr/>
            </a:pPr>
            <a:r>
              <a:rPr lang="en-US"/>
              <a:t>Chap 1-</a:t>
            </a:r>
            <a:fld id="{AC5C1BC3-E588-48DF-8190-F88F06B57931}" type="slidenum">
              <a:rPr lang="en-US"/>
              <a:pPr>
                <a:defRPr/>
              </a:pPr>
              <a:t>‹#›</a:t>
            </a:fld>
            <a:endParaRPr lang="en-US"/>
          </a:p>
        </p:txBody>
      </p:sp>
      <p:sp>
        <p:nvSpPr>
          <p:cNvPr id="6"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4"/>
          <p:cNvSpPr>
            <a:spLocks noGrp="1" noChangeArrowheads="1"/>
          </p:cNvSpPr>
          <p:nvPr>
            <p:ph type="sldNum" sz="quarter" idx="10"/>
          </p:nvPr>
        </p:nvSpPr>
        <p:spPr>
          <a:ln/>
        </p:spPr>
        <p:txBody>
          <a:bodyPr/>
          <a:lstStyle>
            <a:lvl1pPr>
              <a:defRPr/>
            </a:lvl1pPr>
          </a:lstStyle>
          <a:p>
            <a:pPr>
              <a:defRPr/>
            </a:pPr>
            <a:r>
              <a:rPr lang="en-US"/>
              <a:t>Chap 1-</a:t>
            </a:r>
            <a:fld id="{268C2F8D-7C82-483C-85EF-21973E799AE4}" type="slidenum">
              <a:rPr lang="en-US"/>
              <a:pPr>
                <a:defRPr/>
              </a:pPr>
              <a:t>‹#›</a:t>
            </a:fld>
            <a:endParaRPr lang="en-US"/>
          </a:p>
        </p:txBody>
      </p:sp>
      <p:sp>
        <p:nvSpPr>
          <p:cNvPr id="8"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4"/>
          <p:cNvSpPr>
            <a:spLocks noGrp="1" noChangeArrowheads="1"/>
          </p:cNvSpPr>
          <p:nvPr>
            <p:ph type="sldNum" sz="quarter" idx="10"/>
          </p:nvPr>
        </p:nvSpPr>
        <p:spPr>
          <a:ln/>
        </p:spPr>
        <p:txBody>
          <a:bodyPr/>
          <a:lstStyle>
            <a:lvl1pPr>
              <a:defRPr/>
            </a:lvl1pPr>
          </a:lstStyle>
          <a:p>
            <a:pPr>
              <a:defRPr/>
            </a:pPr>
            <a:r>
              <a:rPr lang="en-US"/>
              <a:t>Chap 1-</a:t>
            </a:r>
            <a:fld id="{A26DE1FC-4FE4-4069-8429-1C32AA1F3579}" type="slidenum">
              <a:rPr lang="en-US"/>
              <a:pPr>
                <a:defRPr/>
              </a:pPr>
              <a:t>‹#›</a:t>
            </a:fld>
            <a:endParaRPr lang="en-US"/>
          </a:p>
        </p:txBody>
      </p:sp>
      <p:sp>
        <p:nvSpPr>
          <p:cNvPr id="4"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r>
              <a:rPr lang="en-US"/>
              <a:t>Chap 1-</a:t>
            </a:r>
            <a:fld id="{40C569E1-E610-4DC0-B504-4B1C5157916C}" type="slidenum">
              <a:rPr lang="en-US"/>
              <a:pPr>
                <a:defRPr/>
              </a:pPr>
              <a:t>‹#›</a:t>
            </a:fld>
            <a:endParaRPr lang="en-US"/>
          </a:p>
        </p:txBody>
      </p:sp>
      <p:sp>
        <p:nvSpPr>
          <p:cNvPr id="3"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r>
              <a:rPr lang="en-US"/>
              <a:t>Chap 1-</a:t>
            </a:r>
            <a:fld id="{9F13497E-BB0C-489B-9863-1A1EA60CEB3F}" type="slidenum">
              <a:rPr lang="en-US"/>
              <a:pPr>
                <a:defRPr/>
              </a:pPr>
              <a:t>‹#›</a:t>
            </a:fld>
            <a:endParaRPr lang="en-US"/>
          </a:p>
        </p:txBody>
      </p:sp>
      <p:sp>
        <p:nvSpPr>
          <p:cNvPr id="6"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r>
              <a:rPr lang="en-US"/>
              <a:t>Chap 1-</a:t>
            </a:r>
            <a:fld id="{33163078-5BE5-46C7-A658-1F7ED78F5F5A}" type="slidenum">
              <a:rPr lang="en-US"/>
              <a:pPr>
                <a:defRPr/>
              </a:pPr>
              <a:t>‹#›</a:t>
            </a:fld>
            <a:endParaRPr lang="en-US"/>
          </a:p>
        </p:txBody>
      </p:sp>
      <p:sp>
        <p:nvSpPr>
          <p:cNvPr id="6" name="Footer Placeholder 17"/>
          <p:cNvSpPr>
            <a:spLocks noGrp="1" noChangeArrowheads="1"/>
          </p:cNvSpPr>
          <p:nvPr>
            <p:ph type="ftr" sz="quarter" idx="11"/>
          </p:nvPr>
        </p:nvSpPr>
        <p:spPr/>
        <p:txBody>
          <a:bodyPr/>
          <a:lstStyle>
            <a:lvl1pPr>
              <a:defRPr/>
            </a:lvl1pPr>
          </a:lstStyle>
          <a:p>
            <a:pPr>
              <a:defRPr/>
            </a:pPr>
            <a:r>
              <a:rPr lang="en-US"/>
              <a:t>Copyright ©2013 Pearson Education, Inc. publishing as Prentice Hall </a:t>
            </a:r>
          </a:p>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F4F5"/>
        </a:solidFill>
        <a:effectLst/>
      </p:bgPr>
    </p:bg>
    <p:spTree>
      <p:nvGrpSpPr>
        <p:cNvPr id="1" name=""/>
        <p:cNvGrpSpPr/>
        <p:nvPr/>
      </p:nvGrpSpPr>
      <p:grpSpPr>
        <a:xfrm>
          <a:off x="0" y="0"/>
          <a:ext cx="0" cy="0"/>
          <a:chOff x="0" y="0"/>
          <a:chExt cx="0" cy="0"/>
        </a:xfrm>
      </p:grpSpPr>
      <p:sp>
        <p:nvSpPr>
          <p:cNvPr id="22530" name="Rectangle 9"/>
          <p:cNvSpPr>
            <a:spLocks noGrp="1" noChangeArrowheads="1"/>
          </p:cNvSpPr>
          <p:nvPr>
            <p:ph type="title"/>
          </p:nvPr>
        </p:nvSpPr>
        <p:spPr bwMode="auto">
          <a:xfrm>
            <a:off x="1150938" y="228600"/>
            <a:ext cx="7383462" cy="990600"/>
          </a:xfrm>
          <a:prstGeom prst="rect">
            <a:avLst/>
          </a:prstGeom>
          <a:noFill/>
          <a:ln w="9525">
            <a:noFill/>
            <a:miter lim="800000"/>
            <a:headEnd/>
            <a:tailEnd/>
          </a:ln>
        </p:spPr>
        <p:txBody>
          <a:bodyPr vert="horz" wrap="square" lIns="85342" tIns="42672" rIns="85342" bIns="42672" numCol="1" anchor="b" anchorCtr="0" compatLnSpc="1">
            <a:prstTxWarp prst="textNoShape">
              <a:avLst/>
            </a:prstTxWarp>
          </a:bodyPr>
          <a:lstStyle/>
          <a:p>
            <a:pPr lvl="0"/>
            <a:r>
              <a:rPr lang="en-US" smtClean="0"/>
              <a:t>Click to edit Master title style</a:t>
            </a:r>
          </a:p>
        </p:txBody>
      </p:sp>
      <p:sp>
        <p:nvSpPr>
          <p:cNvPr id="22531" name="Rectangle 10"/>
          <p:cNvSpPr>
            <a:spLocks noGrp="1" noChangeArrowheads="1"/>
          </p:cNvSpPr>
          <p:nvPr>
            <p:ph type="body" idx="1"/>
          </p:nvPr>
        </p:nvSpPr>
        <p:spPr bwMode="auto">
          <a:xfrm>
            <a:off x="609600" y="1828800"/>
            <a:ext cx="8077200" cy="4532313"/>
          </a:xfrm>
          <a:prstGeom prst="rect">
            <a:avLst/>
          </a:prstGeom>
          <a:noFill/>
          <a:ln w="9525">
            <a:noFill/>
            <a:miter lim="800000"/>
            <a:headEnd/>
            <a:tailEnd/>
          </a:ln>
        </p:spPr>
        <p:txBody>
          <a:bodyPr vert="horz" wrap="square" lIns="85342" tIns="42672" rIns="85342" bIns="42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174" name="Rectangle 14"/>
          <p:cNvSpPr>
            <a:spLocks noGrp="1" noChangeArrowheads="1"/>
          </p:cNvSpPr>
          <p:nvPr>
            <p:ph type="sldNum" sz="quarter" idx="4"/>
          </p:nvPr>
        </p:nvSpPr>
        <p:spPr bwMode="auto">
          <a:xfrm>
            <a:off x="6858000" y="6534150"/>
            <a:ext cx="2133600" cy="320675"/>
          </a:xfrm>
          <a:prstGeom prst="rect">
            <a:avLst/>
          </a:prstGeom>
          <a:noFill/>
          <a:ln w="9525">
            <a:noFill/>
            <a:miter lim="800000"/>
            <a:headEnd/>
            <a:tailEnd/>
          </a:ln>
          <a:effectLst/>
        </p:spPr>
        <p:txBody>
          <a:bodyPr vert="horz" wrap="square" lIns="85342" tIns="42672" rIns="85342" bIns="42672" numCol="1" anchor="b" anchorCtr="0" compatLnSpc="1">
            <a:prstTxWarp prst="textNoShape">
              <a:avLst/>
            </a:prstTxWarp>
          </a:bodyPr>
          <a:lstStyle>
            <a:lvl1pPr algn="r">
              <a:defRPr sz="1000">
                <a:latin typeface="Arial" pitchFamily="34" charset="0"/>
                <a:cs typeface="+mn-cs"/>
              </a:defRPr>
            </a:lvl1pPr>
          </a:lstStyle>
          <a:p>
            <a:pPr>
              <a:defRPr/>
            </a:pPr>
            <a:r>
              <a:rPr lang="en-US"/>
              <a:t>Chap 1-</a:t>
            </a:r>
            <a:fld id="{16AE41C4-3E57-4B32-BF39-9ECE6D003A72}" type="slidenum">
              <a:rPr lang="en-US"/>
              <a:pPr>
                <a:defRPr/>
              </a:pPr>
              <a:t>‹#›</a:t>
            </a:fld>
            <a:endParaRPr lang="en-US"/>
          </a:p>
        </p:txBody>
      </p:sp>
      <p:grpSp>
        <p:nvGrpSpPr>
          <p:cNvPr id="22533" name="Group 15"/>
          <p:cNvGrpSpPr>
            <a:grpSpLocks/>
          </p:cNvGrpSpPr>
          <p:nvPr userDrawn="1"/>
        </p:nvGrpSpPr>
        <p:grpSpPr bwMode="auto">
          <a:xfrm>
            <a:off x="0" y="609600"/>
            <a:ext cx="9009063" cy="1181100"/>
            <a:chOff x="0" y="1536"/>
            <a:chExt cx="5675" cy="744"/>
          </a:xfrm>
        </p:grpSpPr>
        <p:grpSp>
          <p:nvGrpSpPr>
            <p:cNvPr id="22535" name="Group 16"/>
            <p:cNvGrpSpPr>
              <a:grpSpLocks/>
            </p:cNvGrpSpPr>
            <p:nvPr userDrawn="1"/>
          </p:nvGrpSpPr>
          <p:grpSpPr bwMode="auto">
            <a:xfrm>
              <a:off x="183" y="1604"/>
              <a:ext cx="448" cy="297"/>
              <a:chOff x="720" y="336"/>
              <a:chExt cx="624" cy="432"/>
            </a:xfrm>
          </p:grpSpPr>
          <p:sp>
            <p:nvSpPr>
              <p:cNvPr id="92177" name="Rectangle 17"/>
              <p:cNvSpPr>
                <a:spLocks noChangeArrowheads="1"/>
              </p:cNvSpPr>
              <p:nvPr userDrawn="1"/>
            </p:nvSpPr>
            <p:spPr bwMode="auto">
              <a:xfrm>
                <a:off x="720" y="336"/>
                <a:ext cx="384" cy="432"/>
              </a:xfrm>
              <a:prstGeom prst="rect">
                <a:avLst/>
              </a:prstGeom>
              <a:solidFill>
                <a:srgbClr val="FF0000"/>
              </a:soli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92178" name="Rectangle 18"/>
              <p:cNvSpPr>
                <a:spLocks noChangeArrowheads="1"/>
              </p:cNvSpPr>
              <p:nvPr userDrawn="1"/>
            </p:nvSpPr>
            <p:spPr bwMode="auto">
              <a:xfrm>
                <a:off x="1056" y="336"/>
                <a:ext cx="288" cy="432"/>
              </a:xfrm>
              <a:prstGeom prst="rect">
                <a:avLst/>
              </a:prstGeom>
              <a:gradFill rotWithShape="1">
                <a:gsLst>
                  <a:gs pos="0">
                    <a:srgbClr val="FF0000"/>
                  </a:gs>
                  <a:gs pos="100000">
                    <a:srgbClr val="FFFFFF"/>
                  </a:gs>
                </a:gsLst>
                <a:lin ang="0" scaled="1"/>
              </a:gradFill>
              <a:ln w="9525">
                <a:noFill/>
                <a:miter lim="800000"/>
                <a:headEnd/>
                <a:tailEnd/>
              </a:ln>
              <a:effectLst/>
            </p:spPr>
            <p:txBody>
              <a:bodyPr wrap="none" anchor="ctr"/>
              <a:lstStyle/>
              <a:p>
                <a:pPr algn="ctr">
                  <a:defRPr/>
                </a:pPr>
                <a:endParaRPr lang="en-US">
                  <a:latin typeface="Arial" pitchFamily="34" charset="0"/>
                  <a:cs typeface="+mn-cs"/>
                </a:endParaRPr>
              </a:p>
            </p:txBody>
          </p:sp>
        </p:grpSp>
        <p:sp>
          <p:nvSpPr>
            <p:cNvPr id="92179" name="Rectangle 19"/>
            <p:cNvSpPr>
              <a:spLocks noChangeArrowheads="1"/>
            </p:cNvSpPr>
            <p:nvPr userDrawn="1"/>
          </p:nvSpPr>
          <p:spPr bwMode="auto">
            <a:xfrm>
              <a:off x="432" y="1868"/>
              <a:ext cx="294" cy="298"/>
            </a:xfrm>
            <a:prstGeom prst="rect">
              <a:avLst/>
            </a:prstGeom>
            <a:gradFill rotWithShape="1">
              <a:gsLst>
                <a:gs pos="0">
                  <a:srgbClr val="339966"/>
                </a:gs>
                <a:gs pos="100000">
                  <a:schemeClr val="bg1"/>
                </a:gs>
              </a:gsLst>
              <a:lin ang="2700000" scaled="1"/>
            </a:gra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92180" name="Rectangle 20"/>
            <p:cNvSpPr>
              <a:spLocks noChangeArrowheads="1"/>
            </p:cNvSpPr>
            <p:nvPr userDrawn="1"/>
          </p:nvSpPr>
          <p:spPr bwMode="auto">
            <a:xfrm>
              <a:off x="245" y="1868"/>
              <a:ext cx="187" cy="298"/>
            </a:xfrm>
            <a:prstGeom prst="rect">
              <a:avLst/>
            </a:prstGeom>
            <a:solidFill>
              <a:srgbClr val="339966"/>
            </a:soli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92181" name="Rectangle 21"/>
            <p:cNvSpPr>
              <a:spLocks noChangeArrowheads="1"/>
            </p:cNvSpPr>
            <p:nvPr userDrawn="1"/>
          </p:nvSpPr>
          <p:spPr bwMode="auto">
            <a:xfrm>
              <a:off x="144" y="2016"/>
              <a:ext cx="353" cy="264"/>
            </a:xfrm>
            <a:prstGeom prst="rect">
              <a:avLst/>
            </a:prstGeom>
            <a:gradFill rotWithShape="1">
              <a:gsLst>
                <a:gs pos="0">
                  <a:srgbClr val="FFFF00"/>
                </a:gs>
                <a:gs pos="100000">
                  <a:srgbClr val="FFFFCC"/>
                </a:gs>
              </a:gsLst>
              <a:lin ang="5400000" scaled="1"/>
            </a:gra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92182" name="Rectangle 22"/>
            <p:cNvSpPr>
              <a:spLocks noChangeArrowheads="1"/>
            </p:cNvSpPr>
            <p:nvPr userDrawn="1"/>
          </p:nvSpPr>
          <p:spPr bwMode="auto">
            <a:xfrm>
              <a:off x="0" y="1823"/>
              <a:ext cx="353" cy="264"/>
            </a:xfrm>
            <a:prstGeom prst="rect">
              <a:avLst/>
            </a:prstGeom>
            <a:gradFill rotWithShape="1">
              <a:gsLst>
                <a:gs pos="0">
                  <a:schemeClr val="bg1"/>
                </a:gs>
                <a:gs pos="100000">
                  <a:srgbClr val="0000FF"/>
                </a:gs>
              </a:gsLst>
              <a:lin ang="18900000" scaled="1"/>
            </a:gra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92183" name="Rectangle 23"/>
            <p:cNvSpPr>
              <a:spLocks noChangeArrowheads="1"/>
            </p:cNvSpPr>
            <p:nvPr userDrawn="1"/>
          </p:nvSpPr>
          <p:spPr bwMode="auto">
            <a:xfrm>
              <a:off x="400" y="1536"/>
              <a:ext cx="20" cy="660"/>
            </a:xfrm>
            <a:prstGeom prst="rect">
              <a:avLst/>
            </a:prstGeom>
            <a:solidFill>
              <a:schemeClr val="bg2"/>
            </a:solidFill>
            <a:ln w="9525">
              <a:noFill/>
              <a:miter lim="800000"/>
              <a:headEnd/>
              <a:tailEnd/>
            </a:ln>
            <a:effectLst/>
          </p:spPr>
          <p:txBody>
            <a:bodyPr wrap="none" anchor="ctr"/>
            <a:lstStyle/>
            <a:p>
              <a:pPr algn="ctr">
                <a:defRPr/>
              </a:pPr>
              <a:endParaRPr lang="en-US">
                <a:latin typeface="Arial" pitchFamily="34" charset="0"/>
                <a:cs typeface="+mn-cs"/>
              </a:endParaRPr>
            </a:p>
          </p:txBody>
        </p:sp>
        <p:sp>
          <p:nvSpPr>
            <p:cNvPr id="92184" name="Rectangle 24"/>
            <p:cNvSpPr>
              <a:spLocks noChangeArrowheads="1"/>
            </p:cNvSpPr>
            <p:nvPr userDrawn="1"/>
          </p:nvSpPr>
          <p:spPr bwMode="auto">
            <a:xfrm flipV="1">
              <a:off x="199" y="2052"/>
              <a:ext cx="5476" cy="34"/>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en-US">
                <a:latin typeface="Arial" pitchFamily="34" charset="0"/>
                <a:cs typeface="+mn-cs"/>
              </a:endParaRPr>
            </a:p>
          </p:txBody>
        </p:sp>
      </p:grpSp>
      <p:sp>
        <p:nvSpPr>
          <p:cNvPr id="18" name="Footer Placeholder 17"/>
          <p:cNvSpPr>
            <a:spLocks noGrp="1" noChangeArrowheads="1"/>
          </p:cNvSpPr>
          <p:nvPr>
            <p:ph type="ftr" sz="quarter" idx="3"/>
          </p:nvPr>
        </p:nvSpPr>
        <p:spPr>
          <a:xfrm>
            <a:off x="0" y="6599238"/>
            <a:ext cx="4419600" cy="258762"/>
          </a:xfrm>
          <a:prstGeom prst="rect">
            <a:avLst/>
          </a:prstGeom>
          <a:noFill/>
        </p:spPr>
        <p:txBody>
          <a:bodyPr vert="horz" wrap="square" lIns="91440" tIns="45720" rIns="91440" bIns="45720" numCol="1" anchor="t" anchorCtr="0" compatLnSpc="1">
            <a:prstTxWarp prst="textNoShape">
              <a:avLst/>
            </a:prstTxWarp>
          </a:bodyPr>
          <a:lstStyle>
            <a:lvl1pPr>
              <a:defRPr sz="1000"/>
            </a:lvl1pPr>
          </a:lstStyle>
          <a:p>
            <a:pPr>
              <a:defRPr/>
            </a:pPr>
            <a:r>
              <a:rPr lang="en-US"/>
              <a:t>Copyright ©2013 Pearson Education, Inc. publishing as Prentice Hall </a:t>
            </a:r>
          </a:p>
          <a:p>
            <a:pPr>
              <a:defRPr/>
            </a:pPr>
            <a:endParaRPr lang="en-US"/>
          </a:p>
        </p:txBody>
      </p:sp>
    </p:spTree>
  </p:cSld>
  <p:clrMap bg1="lt1" tx1="dk1" bg2="lt2" tx2="dk2" accent1="accent1" accent2="accent2" accent3="accent3" accent4="accent4" accent5="accent5" accent6="accent6" hlink="hlink" folHlink="folHlink"/>
  <p:sldLayoutIdLst>
    <p:sldLayoutId id="2147483667" r:id="rId1"/>
    <p:sldLayoutId id="2147483666" r:id="rId2"/>
    <p:sldLayoutId id="2147483665" r:id="rId3"/>
    <p:sldLayoutId id="2147483664" r:id="rId4"/>
    <p:sldLayoutId id="2147483663" r:id="rId5"/>
    <p:sldLayoutId id="2147483662" r:id="rId6"/>
    <p:sldLayoutId id="2147483661" r:id="rId7"/>
    <p:sldLayoutId id="2147483660" r:id="rId8"/>
    <p:sldLayoutId id="2147483659" r:id="rId9"/>
    <p:sldLayoutId id="2147483658" r:id="rId10"/>
    <p:sldLayoutId id="2147483657" r:id="rId11"/>
    <p:sldLayoutId id="2147483656" r:id="rId12"/>
    <p:sldLayoutId id="2147483655" r:id="rId13"/>
    <p:sldLayoutId id="2147483668" r:id="rId14"/>
    <p:sldLayoutId id="2147483672" r:id="rId15"/>
  </p:sldLayoutIdLst>
  <p:timing>
    <p:tnLst>
      <p:par>
        <p:cTn id="1" dur="indefinite" restart="never" nodeType="tmRoot"/>
      </p:par>
    </p:tnLst>
  </p:timing>
  <p:hf hdr="0" dt="0"/>
  <p:txStyles>
    <p:titleStyle>
      <a:lvl1pPr algn="ctr" defTabSz="852488" rtl="0" eaLnBrk="0" fontAlgn="base" hangingPunct="0">
        <a:spcBef>
          <a:spcPct val="0"/>
        </a:spcBef>
        <a:spcAft>
          <a:spcPct val="0"/>
        </a:spcAft>
        <a:defRPr sz="4000">
          <a:solidFill>
            <a:schemeClr val="tx2"/>
          </a:solidFill>
          <a:latin typeface="+mj-lt"/>
          <a:ea typeface="+mj-ea"/>
          <a:cs typeface="+mj-cs"/>
        </a:defRPr>
      </a:lvl1pPr>
      <a:lvl2pPr algn="ctr" defTabSz="852488" rtl="0" eaLnBrk="0" fontAlgn="base" hangingPunct="0">
        <a:spcBef>
          <a:spcPct val="0"/>
        </a:spcBef>
        <a:spcAft>
          <a:spcPct val="0"/>
        </a:spcAft>
        <a:defRPr sz="4000">
          <a:solidFill>
            <a:schemeClr val="tx2"/>
          </a:solidFill>
          <a:latin typeface="Arial" pitchFamily="34" charset="0"/>
        </a:defRPr>
      </a:lvl2pPr>
      <a:lvl3pPr algn="ctr" defTabSz="852488" rtl="0" eaLnBrk="0" fontAlgn="base" hangingPunct="0">
        <a:spcBef>
          <a:spcPct val="0"/>
        </a:spcBef>
        <a:spcAft>
          <a:spcPct val="0"/>
        </a:spcAft>
        <a:defRPr sz="4000">
          <a:solidFill>
            <a:schemeClr val="tx2"/>
          </a:solidFill>
          <a:latin typeface="Arial" pitchFamily="34" charset="0"/>
        </a:defRPr>
      </a:lvl3pPr>
      <a:lvl4pPr algn="ctr" defTabSz="852488" rtl="0" eaLnBrk="0" fontAlgn="base" hangingPunct="0">
        <a:spcBef>
          <a:spcPct val="0"/>
        </a:spcBef>
        <a:spcAft>
          <a:spcPct val="0"/>
        </a:spcAft>
        <a:defRPr sz="4000">
          <a:solidFill>
            <a:schemeClr val="tx2"/>
          </a:solidFill>
          <a:latin typeface="Arial" pitchFamily="34" charset="0"/>
        </a:defRPr>
      </a:lvl4pPr>
      <a:lvl5pPr algn="ctr" defTabSz="852488" rtl="0" eaLnBrk="0" fontAlgn="base" hangingPunct="0">
        <a:spcBef>
          <a:spcPct val="0"/>
        </a:spcBef>
        <a:spcAft>
          <a:spcPct val="0"/>
        </a:spcAft>
        <a:defRPr sz="4000">
          <a:solidFill>
            <a:schemeClr val="tx2"/>
          </a:solidFill>
          <a:latin typeface="Arial" pitchFamily="34" charset="0"/>
        </a:defRPr>
      </a:lvl5pPr>
      <a:lvl6pPr marL="457200" algn="ctr" defTabSz="852488" rtl="0" fontAlgn="base">
        <a:spcBef>
          <a:spcPct val="0"/>
        </a:spcBef>
        <a:spcAft>
          <a:spcPct val="0"/>
        </a:spcAft>
        <a:defRPr sz="4000">
          <a:solidFill>
            <a:schemeClr val="tx2"/>
          </a:solidFill>
          <a:latin typeface="Arial" pitchFamily="34" charset="0"/>
        </a:defRPr>
      </a:lvl6pPr>
      <a:lvl7pPr marL="914400" algn="ctr" defTabSz="852488" rtl="0" fontAlgn="base">
        <a:spcBef>
          <a:spcPct val="0"/>
        </a:spcBef>
        <a:spcAft>
          <a:spcPct val="0"/>
        </a:spcAft>
        <a:defRPr sz="4000">
          <a:solidFill>
            <a:schemeClr val="tx2"/>
          </a:solidFill>
          <a:latin typeface="Arial" pitchFamily="34" charset="0"/>
        </a:defRPr>
      </a:lvl7pPr>
      <a:lvl8pPr marL="1371600" algn="ctr" defTabSz="852488" rtl="0" fontAlgn="base">
        <a:spcBef>
          <a:spcPct val="0"/>
        </a:spcBef>
        <a:spcAft>
          <a:spcPct val="0"/>
        </a:spcAft>
        <a:defRPr sz="4000">
          <a:solidFill>
            <a:schemeClr val="tx2"/>
          </a:solidFill>
          <a:latin typeface="Arial" pitchFamily="34" charset="0"/>
        </a:defRPr>
      </a:lvl8pPr>
      <a:lvl9pPr marL="1828800" algn="ctr" defTabSz="852488" rtl="0" fontAlgn="base">
        <a:spcBef>
          <a:spcPct val="0"/>
        </a:spcBef>
        <a:spcAft>
          <a:spcPct val="0"/>
        </a:spcAft>
        <a:defRPr sz="4000">
          <a:solidFill>
            <a:schemeClr val="tx2"/>
          </a:solidFill>
          <a:latin typeface="Arial" pitchFamily="34" charset="0"/>
        </a:defRPr>
      </a:lvl9pPr>
    </p:titleStyle>
    <p:bodyStyle>
      <a:lvl1pPr marL="320675" indent="-320675" algn="l" defTabSz="852488"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693738" indent="-268288" algn="l" defTabSz="852488" rtl="0" eaLnBrk="0" fontAlgn="base" hangingPunct="0">
        <a:spcBef>
          <a:spcPct val="20000"/>
        </a:spcBef>
        <a:spcAft>
          <a:spcPct val="0"/>
        </a:spcAft>
        <a:buClr>
          <a:schemeClr val="hlink"/>
        </a:buClr>
        <a:buSzPct val="55000"/>
        <a:buFont typeface="Wingdings" pitchFamily="2" charset="2"/>
        <a:buChar char="n"/>
        <a:defRPr sz="2400">
          <a:solidFill>
            <a:schemeClr val="tx1"/>
          </a:solidFill>
          <a:latin typeface="+mn-lt"/>
        </a:defRPr>
      </a:lvl2pPr>
      <a:lvl3pPr marL="1068388" indent="-215900" algn="l" defTabSz="852488" rtl="0" eaLnBrk="0" fontAlgn="base" hangingPunct="0">
        <a:spcBef>
          <a:spcPct val="20000"/>
        </a:spcBef>
        <a:spcAft>
          <a:spcPct val="0"/>
        </a:spcAft>
        <a:buClr>
          <a:schemeClr val="accent2"/>
        </a:buClr>
        <a:buSzPct val="50000"/>
        <a:buFont typeface="Wingdings" pitchFamily="2" charset="2"/>
        <a:buChar char="n"/>
        <a:defRPr sz="2000">
          <a:solidFill>
            <a:schemeClr val="tx1"/>
          </a:solidFill>
          <a:latin typeface="+mn-lt"/>
        </a:defRPr>
      </a:lvl3pPr>
      <a:lvl4pPr marL="1493838" indent="-212725" algn="l" defTabSz="852488" rtl="0" eaLnBrk="0" fontAlgn="base" hangingPunct="0">
        <a:spcBef>
          <a:spcPct val="20000"/>
        </a:spcBef>
        <a:spcAft>
          <a:spcPct val="0"/>
        </a:spcAft>
        <a:buClr>
          <a:schemeClr val="folHlink"/>
        </a:buClr>
        <a:buSzPct val="55000"/>
        <a:buFont typeface="Wingdings" pitchFamily="2" charset="2"/>
        <a:buChar char="n"/>
        <a:defRPr sz="2000">
          <a:solidFill>
            <a:schemeClr val="tx1"/>
          </a:solidFill>
          <a:latin typeface="+mn-lt"/>
        </a:defRPr>
      </a:lvl4pPr>
      <a:lvl5pPr marL="1919288" indent="-212725" algn="l" defTabSz="852488" rtl="0" eaLnBrk="0" fontAlgn="base" hangingPunct="0">
        <a:spcBef>
          <a:spcPct val="20000"/>
        </a:spcBef>
        <a:spcAft>
          <a:spcPct val="0"/>
        </a:spcAft>
        <a:buClr>
          <a:srgbClr val="FD2B4E"/>
        </a:buClr>
        <a:buSzPct val="50000"/>
        <a:buFont typeface="Wingdings" pitchFamily="2" charset="2"/>
        <a:buChar char="n"/>
        <a:defRPr sz="2000">
          <a:solidFill>
            <a:schemeClr val="tx1"/>
          </a:solidFill>
          <a:latin typeface="+mn-lt"/>
        </a:defRPr>
      </a:lvl5pPr>
      <a:lvl6pPr marL="23764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defRPr>
      </a:lvl6pPr>
      <a:lvl7pPr marL="28336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defRPr>
      </a:lvl7pPr>
      <a:lvl8pPr marL="32908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defRPr>
      </a:lvl8pPr>
      <a:lvl9pPr marL="37480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6" name="Slide Number Placeholder 5"/>
          <p:cNvSpPr>
            <a:spLocks noGrp="1"/>
          </p:cNvSpPr>
          <p:nvPr>
            <p:ph type="sldNum" sz="quarter" idx="4"/>
          </p:nvPr>
        </p:nvSpPr>
        <p:spPr>
          <a:xfrm>
            <a:off x="5638800" y="6492875"/>
            <a:ext cx="2133600" cy="365125"/>
          </a:xfrm>
          <a:prstGeom prst="rect">
            <a:avLst/>
          </a:prstGeom>
        </p:spPr>
        <p:txBody>
          <a:bodyPr vert="horz" lIns="91440" tIns="45720" rIns="91440" bIns="45720" rtlCol="0" anchor="ctr"/>
          <a:lstStyle>
            <a:lvl1pPr algn="r">
              <a:defRPr sz="1200" b="0">
                <a:solidFill>
                  <a:srgbClr val="C00000"/>
                </a:solidFill>
                <a:latin typeface="Times New Roman" pitchFamily="18" charset="0"/>
                <a:cs typeface="Times New Roman" pitchFamily="18" charset="0"/>
              </a:defRPr>
            </a:lvl1pPr>
          </a:lstStyle>
          <a:p>
            <a:pPr fontAlgn="auto">
              <a:spcBef>
                <a:spcPts val="0"/>
              </a:spcBef>
              <a:spcAft>
                <a:spcPts val="0"/>
              </a:spcAft>
            </a:pPr>
            <a:fld id="{67B62B8D-91A0-4A24-871D-2CE53B8580D5}" type="slidenum">
              <a:rPr lang="en-US" smtClean="0"/>
              <a:pPr fontAlgn="auto">
                <a:spcBef>
                  <a:spcPts val="0"/>
                </a:spcBef>
                <a:spcAft>
                  <a:spcPts val="0"/>
                </a:spcAft>
              </a:pPr>
              <a:t>‹#›</a:t>
            </a:fld>
            <a:endParaRPr lang="en-US"/>
          </a:p>
        </p:txBody>
      </p:sp>
      <p:pic>
        <p:nvPicPr>
          <p:cNvPr id="8" name="Picture 7"/>
          <p:cNvPicPr>
            <a:picLocks noChangeAspect="1"/>
          </p:cNvPicPr>
          <p:nvPr userDrawn="1"/>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V="1">
            <a:off x="-228600" y="1143000"/>
            <a:ext cx="3733800" cy="4953000"/>
          </a:xfrm>
          <a:prstGeom prst="rect">
            <a:avLst/>
          </a:prstGeom>
        </p:spPr>
      </p:pic>
    </p:spTree>
    <p:extLst>
      <p:ext uri="{BB962C8B-B14F-4D97-AF65-F5344CB8AC3E}">
        <p14:creationId xmlns:p14="http://schemas.microsoft.com/office/powerpoint/2010/main" val="3068173858"/>
      </p:ext>
    </p:extLst>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www.worldofstatistics.org/category/a-world-without-statistics/page/4/"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94rxTevMzU4"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image" Target="../media/image19.wmf"/></Relationships>
</file>

<file path=ppt/slides/_rels/slide24.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9"/>
          <p:cNvSpPr>
            <a:spLocks noGrp="1" noChangeArrowheads="1"/>
          </p:cNvSpPr>
          <p:nvPr>
            <p:ph type="ctrTitle"/>
          </p:nvPr>
        </p:nvSpPr>
        <p:spPr>
          <a:xfrm>
            <a:off x="762000" y="1833563"/>
            <a:ext cx="8077200" cy="1143000"/>
          </a:xfrm>
        </p:spPr>
        <p:txBody>
          <a:bodyPr/>
          <a:lstStyle/>
          <a:p>
            <a:r>
              <a:rPr lang="en-US" dirty="0" smtClean="0">
                <a:solidFill>
                  <a:schemeClr val="folHlink"/>
                </a:solidFill>
              </a:rPr>
              <a:t>XÁC SUẤT THỐNG KÊ ỨNG DỤNG TRONG KINH TẾ XÃ HỘI</a:t>
            </a:r>
            <a:endParaRPr lang="en-US" sz="3600" dirty="0" smtClean="0">
              <a:solidFill>
                <a:schemeClr val="folHlink"/>
              </a:solidFill>
            </a:endParaRPr>
          </a:p>
        </p:txBody>
      </p:sp>
      <p:sp>
        <p:nvSpPr>
          <p:cNvPr id="17412" name="Rectangle 7"/>
          <p:cNvSpPr>
            <a:spLocks noGrp="1" noChangeArrowheads="1"/>
          </p:cNvSpPr>
          <p:nvPr>
            <p:ph type="subTitle" idx="1"/>
          </p:nvPr>
        </p:nvSpPr>
        <p:spPr>
          <a:xfrm>
            <a:off x="1371600" y="3881438"/>
            <a:ext cx="6400800" cy="1833562"/>
          </a:xfrm>
        </p:spPr>
        <p:txBody>
          <a:bodyPr/>
          <a:lstStyle/>
          <a:p>
            <a:pPr eaLnBrk="1" hangingPunct="1"/>
            <a:r>
              <a:rPr lang="en-US" sz="3500" b="1" dirty="0" err="1" smtClean="0"/>
              <a:t>Bài</a:t>
            </a:r>
            <a:r>
              <a:rPr lang="en-US" sz="3500" b="1" dirty="0" smtClean="0"/>
              <a:t> 1:</a:t>
            </a:r>
            <a:r>
              <a:rPr lang="en-US" sz="3500" dirty="0" smtClean="0"/>
              <a:t/>
            </a:r>
            <a:br>
              <a:rPr lang="en-US" sz="3500" dirty="0" smtClean="0"/>
            </a:br>
            <a:r>
              <a:rPr lang="en-US" sz="3500" dirty="0" err="1" smtClean="0"/>
              <a:t>Tổng</a:t>
            </a:r>
            <a:r>
              <a:rPr lang="en-US" sz="3500" dirty="0" smtClean="0"/>
              <a:t> </a:t>
            </a:r>
            <a:r>
              <a:rPr lang="en-US" sz="3500" dirty="0" err="1" smtClean="0"/>
              <a:t>quan</a:t>
            </a:r>
            <a:r>
              <a:rPr lang="en-US" sz="3500" dirty="0" smtClean="0"/>
              <a:t> </a:t>
            </a:r>
            <a:r>
              <a:rPr lang="en-US" sz="3500" dirty="0" err="1" smtClean="0"/>
              <a:t>về</a:t>
            </a:r>
            <a:r>
              <a:rPr lang="en-US" sz="3500" dirty="0" smtClean="0"/>
              <a:t> </a:t>
            </a:r>
            <a:r>
              <a:rPr lang="en-US" sz="3500" dirty="0" err="1" smtClean="0"/>
              <a:t>thống</a:t>
            </a:r>
            <a:r>
              <a:rPr lang="en-US" sz="3500" dirty="0" smtClean="0"/>
              <a:t> </a:t>
            </a:r>
            <a:r>
              <a:rPr lang="en-US" sz="3500" dirty="0" err="1" smtClean="0"/>
              <a:t>kê</a:t>
            </a:r>
            <a:r>
              <a:rPr lang="en-US" sz="3500" dirty="0" smtClean="0"/>
              <a:t> </a:t>
            </a:r>
            <a:r>
              <a:rPr lang="en-US" sz="3500" dirty="0" err="1" smtClean="0"/>
              <a:t>và</a:t>
            </a:r>
            <a:r>
              <a:rPr lang="en-US" sz="3500" dirty="0" smtClean="0"/>
              <a:t> </a:t>
            </a:r>
            <a:r>
              <a:rPr lang="en-US" sz="3500" dirty="0" err="1" smtClean="0"/>
              <a:t>chọn</a:t>
            </a:r>
            <a:r>
              <a:rPr lang="en-US" sz="3500" dirty="0" smtClean="0"/>
              <a:t> </a:t>
            </a:r>
            <a:r>
              <a:rPr lang="en-US" sz="3500" dirty="0" err="1" smtClean="0"/>
              <a:t>mẫu</a:t>
            </a:r>
            <a:r>
              <a:rPr lang="en-US" sz="3500" dirty="0"/>
              <a:t> </a:t>
            </a:r>
            <a:r>
              <a:rPr lang="en-US" sz="3500" dirty="0" err="1" smtClean="0"/>
              <a:t>ngẫu</a:t>
            </a:r>
            <a:r>
              <a:rPr lang="en-US" sz="3500" dirty="0" smtClean="0"/>
              <a:t> </a:t>
            </a:r>
            <a:r>
              <a:rPr lang="en-US" sz="3500" dirty="0" err="1" smtClean="0"/>
              <a:t>nhiên</a:t>
            </a:r>
            <a:endParaRPr lang="en-US" sz="3500" dirty="0" smtClean="0"/>
          </a:p>
        </p:txBody>
      </p:sp>
      <p:sp>
        <p:nvSpPr>
          <p:cNvPr id="4" name="Rectangle 1075"/>
          <p:cNvSpPr>
            <a:spLocks noGrp="1" noChangeArrowheads="1"/>
          </p:cNvSpPr>
          <p:nvPr>
            <p:ph type="sldNum" sz="quarter" idx="10"/>
          </p:nvPr>
        </p:nvSpPr>
        <p:spPr/>
        <p:txBody>
          <a:bodyPr/>
          <a:lstStyle/>
          <a:p>
            <a:pPr>
              <a:defRPr/>
            </a:pPr>
            <a:r>
              <a:rPr lang="en-US" dirty="0" err="1" smtClean="0"/>
              <a:t>Thống</a:t>
            </a:r>
            <a:r>
              <a:rPr lang="en-US" dirty="0" smtClean="0"/>
              <a:t> </a:t>
            </a:r>
            <a:r>
              <a:rPr lang="en-US" dirty="0" err="1" smtClean="0"/>
              <a:t>kê</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trong</a:t>
            </a:r>
            <a:r>
              <a:rPr lang="en-US" dirty="0" smtClean="0"/>
              <a:t> KTXH</a:t>
            </a:r>
            <a:endParaRPr lang="en-US" dirty="0"/>
          </a:p>
        </p:txBody>
      </p:sp>
      <p:sp>
        <p:nvSpPr>
          <p:cNvPr id="17410" name="Footer Placeholder 17"/>
          <p:cNvSpPr>
            <a:spLocks noGrp="1" noChangeArrowheads="1"/>
          </p:cNvSpPr>
          <p:nvPr>
            <p:ph type="ftr" sz="quarter" idx="11"/>
          </p:nvPr>
        </p:nvSpPr>
        <p:spPr bwMode="auto">
          <a:noFill/>
          <a:ln>
            <a:miter lim="800000"/>
            <a:headEnd/>
            <a:tailEnd/>
          </a:ln>
        </p:spPr>
        <p:txBody>
          <a:bodyPr/>
          <a:lstStyle/>
          <a:p>
            <a:r>
              <a:rPr lang="en-US" b="1" dirty="0" err="1" smtClean="0"/>
              <a:t>Bộ</a:t>
            </a:r>
            <a:r>
              <a:rPr lang="en-US" b="1" dirty="0" smtClean="0"/>
              <a:t> </a:t>
            </a:r>
            <a:r>
              <a:rPr lang="en-US" b="1" dirty="0" err="1" smtClean="0"/>
              <a:t>môn</a:t>
            </a:r>
            <a:r>
              <a:rPr lang="en-US" b="1" dirty="0" smtClean="0"/>
              <a:t> </a:t>
            </a:r>
            <a:r>
              <a:rPr lang="en-US" b="1" dirty="0" err="1" smtClean="0"/>
              <a:t>Toán</a:t>
            </a:r>
            <a:r>
              <a:rPr lang="en-US" b="1" dirty="0" smtClean="0"/>
              <a:t> – </a:t>
            </a:r>
            <a:r>
              <a:rPr lang="en-US" b="1" dirty="0" err="1" smtClean="0"/>
              <a:t>Đại</a:t>
            </a:r>
            <a:r>
              <a:rPr lang="en-US" b="1" dirty="0" smtClean="0"/>
              <a:t> </a:t>
            </a:r>
            <a:r>
              <a:rPr lang="en-US" b="1" dirty="0" err="1" smtClean="0"/>
              <a:t>học</a:t>
            </a:r>
            <a:r>
              <a:rPr lang="en-US" b="1" dirty="0" smtClean="0"/>
              <a:t> </a:t>
            </a:r>
            <a:r>
              <a:rPr lang="en-US" b="1" dirty="0" err="1" smtClean="0"/>
              <a:t>Thăng</a:t>
            </a:r>
            <a:r>
              <a:rPr lang="en-US" b="1" dirty="0" smtClean="0"/>
              <a:t> Long</a:t>
            </a:r>
          </a:p>
          <a:p>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0"/>
          </p:nvPr>
        </p:nvSpPr>
        <p:spPr/>
        <p:txBody>
          <a:bodyPr/>
          <a:lstStyle/>
          <a:p>
            <a:fld id="{0D7BA4A1-3200-4A44-B6CE-6C0E46098721}" type="slidenum">
              <a:rPr lang="en-US" smtClean="0"/>
              <a:pPr/>
              <a:t>10</a:t>
            </a:fld>
            <a:endParaRPr lang="en-US"/>
          </a:p>
        </p:txBody>
      </p:sp>
      <p:sp>
        <p:nvSpPr>
          <p:cNvPr id="5" name="Rounded Rectangle 4"/>
          <p:cNvSpPr/>
          <p:nvPr/>
        </p:nvSpPr>
        <p:spPr>
          <a:xfrm>
            <a:off x="990600" y="1600200"/>
            <a:ext cx="7772400" cy="1905000"/>
          </a:xfrm>
          <a:prstGeom prst="roundRect">
            <a:avLst/>
          </a:prstGeom>
          <a:solidFill>
            <a:schemeClr val="accent2">
              <a:lumMod val="20000"/>
              <a:lumOff val="8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dirty="0" err="1">
                <a:solidFill>
                  <a:srgbClr val="002060"/>
                </a:solidFill>
                <a:latin typeface="Times New Roman" pitchFamily="18" charset="0"/>
                <a:cs typeface="Times New Roman" panose="02020603050405020304" pitchFamily="18" charset="0"/>
              </a:rPr>
              <a:t>Đê</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tạo</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ra</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môi</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trường</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thân</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thiện</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hơn</a:t>
            </a:r>
            <a:r>
              <a:rPr lang="en-US" sz="2800" dirty="0">
                <a:solidFill>
                  <a:srgbClr val="002060"/>
                </a:solidFill>
                <a:latin typeface="Times New Roman" pitchFamily="18" charset="0"/>
                <a:cs typeface="Times New Roman" panose="02020603050405020304" pitchFamily="18" charset="0"/>
              </a:rPr>
              <a:t>, </a:t>
            </a:r>
            <a:r>
              <a:rPr lang="en-US" sz="2800" dirty="0" err="1" smtClean="0">
                <a:solidFill>
                  <a:srgbClr val="002060"/>
                </a:solidFill>
                <a:latin typeface="Times New Roman" pitchFamily="18" charset="0"/>
                <a:cs typeface="Times New Roman" panose="02020603050405020304" pitchFamily="18" charset="0"/>
              </a:rPr>
              <a:t>nhiều</a:t>
            </a:r>
            <a:r>
              <a:rPr lang="en-US" sz="2800" dirty="0" smtClean="0">
                <a:solidFill>
                  <a:srgbClr val="002060"/>
                </a:solidFill>
                <a:latin typeface="Times New Roman" pitchFamily="18" charset="0"/>
                <a:cs typeface="Times New Roman" panose="02020603050405020304" pitchFamily="18" charset="0"/>
              </a:rPr>
              <a:t> </a:t>
            </a:r>
            <a:r>
              <a:rPr lang="en-US" sz="2800" dirty="0" err="1" smtClean="0">
                <a:solidFill>
                  <a:srgbClr val="002060"/>
                </a:solidFill>
                <a:latin typeface="Times New Roman" pitchFamily="18" charset="0"/>
                <a:cs typeface="Times New Roman" panose="02020603050405020304" pitchFamily="18" charset="0"/>
              </a:rPr>
              <a:t>nhóm</a:t>
            </a:r>
            <a:r>
              <a:rPr lang="en-US" sz="2800" dirty="0" smtClean="0">
                <a:solidFill>
                  <a:srgbClr val="002060"/>
                </a:solidFill>
                <a:latin typeface="Times New Roman" pitchFamily="18" charset="0"/>
                <a:cs typeface="Times New Roman" panose="02020603050405020304" pitchFamily="18" charset="0"/>
              </a:rPr>
              <a:t> </a:t>
            </a:r>
            <a:r>
              <a:rPr lang="en-US" sz="2800" dirty="0" err="1" smtClean="0">
                <a:solidFill>
                  <a:srgbClr val="002060"/>
                </a:solidFill>
                <a:latin typeface="Times New Roman" pitchFamily="18" charset="0"/>
                <a:cs typeface="Times New Roman" panose="02020603050405020304" pitchFamily="18" charset="0"/>
              </a:rPr>
              <a:t>đã</a:t>
            </a:r>
            <a:r>
              <a:rPr lang="en-US" sz="2800" dirty="0" smtClean="0">
                <a:solidFill>
                  <a:srgbClr val="002060"/>
                </a:solidFill>
                <a:latin typeface="Times New Roman" pitchFamily="18" charset="0"/>
                <a:cs typeface="Times New Roman" panose="02020603050405020304" pitchFamily="18" charset="0"/>
              </a:rPr>
              <a:t> </a:t>
            </a:r>
            <a:r>
              <a:rPr lang="en-US" sz="2800" dirty="0" err="1" smtClean="0">
                <a:solidFill>
                  <a:srgbClr val="002060"/>
                </a:solidFill>
                <a:latin typeface="Times New Roman" pitchFamily="18" charset="0"/>
                <a:cs typeface="Times New Roman" panose="02020603050405020304" pitchFamily="18" charset="0"/>
              </a:rPr>
              <a:t>tạo</a:t>
            </a:r>
            <a:r>
              <a:rPr lang="en-US" sz="2800" dirty="0" smtClean="0">
                <a:solidFill>
                  <a:srgbClr val="002060"/>
                </a:solidFill>
                <a:latin typeface="Times New Roman" pitchFamily="18" charset="0"/>
                <a:cs typeface="Times New Roman" panose="02020603050405020304" pitchFamily="18" charset="0"/>
              </a:rPr>
              <a:t> </a:t>
            </a:r>
            <a:r>
              <a:rPr lang="en-US" sz="2800" dirty="0" err="1" smtClean="0">
                <a:solidFill>
                  <a:srgbClr val="002060"/>
                </a:solidFill>
                <a:latin typeface="Times New Roman" pitchFamily="18" charset="0"/>
                <a:cs typeface="Times New Roman" panose="02020603050405020304" pitchFamily="18" charset="0"/>
              </a:rPr>
              <a:t>ra</a:t>
            </a:r>
            <a:r>
              <a:rPr lang="en-US" sz="2800" dirty="0" smtClean="0">
                <a:solidFill>
                  <a:srgbClr val="002060"/>
                </a:solidFill>
                <a:latin typeface="Times New Roman" pitchFamily="18" charset="0"/>
                <a:cs typeface="Times New Roman" panose="02020603050405020304" pitchFamily="18" charset="0"/>
              </a:rPr>
              <a:t> </a:t>
            </a:r>
            <a:r>
              <a:rPr lang="en-US" sz="2800" dirty="0" err="1" smtClean="0">
                <a:solidFill>
                  <a:srgbClr val="002060"/>
                </a:solidFill>
                <a:latin typeface="Times New Roman" pitchFamily="18" charset="0"/>
                <a:cs typeface="Times New Roman" panose="02020603050405020304" pitchFamily="18" charset="0"/>
              </a:rPr>
              <a:t>thêm</a:t>
            </a:r>
            <a:r>
              <a:rPr lang="en-US" sz="2800" dirty="0" smtClean="0">
                <a:solidFill>
                  <a:srgbClr val="002060"/>
                </a:solidFill>
                <a:latin typeface="Times New Roman" pitchFamily="18" charset="0"/>
                <a:cs typeface="Times New Roman" panose="02020603050405020304" pitchFamily="18" charset="0"/>
              </a:rPr>
              <a:t> </a:t>
            </a:r>
            <a:r>
              <a:rPr lang="en-US" sz="2800" dirty="0" err="1" smtClean="0">
                <a:solidFill>
                  <a:srgbClr val="002060"/>
                </a:solidFill>
                <a:latin typeface="Times New Roman" pitchFamily="18" charset="0"/>
                <a:cs typeface="Times New Roman" panose="02020603050405020304" pitchFamily="18" charset="0"/>
              </a:rPr>
              <a:t>các</a:t>
            </a:r>
            <a:r>
              <a:rPr lang="en-US" sz="2800" dirty="0" smtClean="0">
                <a:solidFill>
                  <a:srgbClr val="002060"/>
                </a:solidFill>
                <a:latin typeface="Times New Roman" pitchFamily="18" charset="0"/>
                <a:cs typeface="Times New Roman" panose="02020603050405020304" pitchFamily="18" charset="0"/>
              </a:rPr>
              <a:t> </a:t>
            </a:r>
            <a:r>
              <a:rPr lang="en-US" sz="2800" dirty="0" err="1" smtClean="0">
                <a:solidFill>
                  <a:srgbClr val="002060"/>
                </a:solidFill>
                <a:latin typeface="Times New Roman" pitchFamily="18" charset="0"/>
                <a:cs typeface="Times New Roman" panose="02020603050405020304" pitchFamily="18" charset="0"/>
              </a:rPr>
              <a:t>môi</a:t>
            </a:r>
            <a:r>
              <a:rPr lang="en-US" sz="2800" dirty="0" smtClean="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trường</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phát</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triển</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tích</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hợp</a:t>
            </a:r>
            <a:r>
              <a:rPr lang="en-US" sz="2800" dirty="0">
                <a:solidFill>
                  <a:srgbClr val="002060"/>
                </a:solidFill>
                <a:latin typeface="Times New Roman" pitchFamily="18" charset="0"/>
                <a:cs typeface="Times New Roman" panose="02020603050405020304" pitchFamily="18" charset="0"/>
              </a:rPr>
              <a:t> (Integrated Development Environment</a:t>
            </a:r>
            <a:r>
              <a:rPr lang="en-US" sz="2800" dirty="0" smtClean="0">
                <a:solidFill>
                  <a:srgbClr val="002060"/>
                </a:solidFill>
                <a:latin typeface="Times New Roman" pitchFamily="18" charset="0"/>
                <a:cs typeface="Times New Roman" panose="02020603050405020304" pitchFamily="18" charset="0"/>
              </a:rPr>
              <a:t>), </a:t>
            </a:r>
            <a:r>
              <a:rPr lang="en-US" sz="2800" dirty="0" err="1" smtClean="0">
                <a:solidFill>
                  <a:srgbClr val="002060"/>
                </a:solidFill>
                <a:latin typeface="Times New Roman" pitchFamily="18" charset="0"/>
                <a:cs typeface="Times New Roman" panose="02020603050405020304" pitchFamily="18" charset="0"/>
              </a:rPr>
              <a:t>điển</a:t>
            </a:r>
            <a:r>
              <a:rPr lang="en-US" sz="2800" dirty="0" smtClean="0">
                <a:solidFill>
                  <a:srgbClr val="002060"/>
                </a:solidFill>
                <a:latin typeface="Times New Roman" pitchFamily="18" charset="0"/>
                <a:cs typeface="Times New Roman" panose="02020603050405020304" pitchFamily="18" charset="0"/>
              </a:rPr>
              <a:t> </a:t>
            </a:r>
            <a:r>
              <a:rPr lang="en-US" sz="2800" dirty="0" err="1" smtClean="0">
                <a:solidFill>
                  <a:srgbClr val="002060"/>
                </a:solidFill>
                <a:latin typeface="Times New Roman" pitchFamily="18" charset="0"/>
                <a:cs typeface="Times New Roman" panose="02020603050405020304" pitchFamily="18" charset="0"/>
              </a:rPr>
              <a:t>hình</a:t>
            </a:r>
            <a:r>
              <a:rPr lang="en-US" sz="2800" dirty="0" smtClean="0">
                <a:solidFill>
                  <a:srgbClr val="002060"/>
                </a:solidFill>
                <a:latin typeface="Times New Roman" pitchFamily="18" charset="0"/>
                <a:cs typeface="Times New Roman" panose="02020603050405020304" pitchFamily="18" charset="0"/>
              </a:rPr>
              <a:t> </a:t>
            </a:r>
            <a:r>
              <a:rPr lang="en-US" sz="2800" dirty="0" err="1" smtClean="0">
                <a:solidFill>
                  <a:srgbClr val="002060"/>
                </a:solidFill>
                <a:latin typeface="Times New Roman" pitchFamily="18" charset="0"/>
                <a:cs typeface="Times New Roman" panose="02020603050405020304" pitchFamily="18" charset="0"/>
              </a:rPr>
              <a:t>là</a:t>
            </a:r>
            <a:r>
              <a:rPr lang="en-US" sz="2800" dirty="0" smtClean="0">
                <a:solidFill>
                  <a:srgbClr val="002060"/>
                </a:solidFill>
                <a:latin typeface="Times New Roman" pitchFamily="18" charset="0"/>
                <a:cs typeface="Times New Roman" panose="02020603050405020304" pitchFamily="18" charset="0"/>
              </a:rPr>
              <a:t> </a:t>
            </a:r>
            <a:r>
              <a:rPr lang="en-US" sz="2800" dirty="0">
                <a:solidFill>
                  <a:srgbClr val="FF0000"/>
                </a:solidFill>
                <a:latin typeface="Times New Roman" pitchFamily="18" charset="0"/>
                <a:cs typeface="Times New Roman" panose="02020603050405020304" pitchFamily="18" charset="0"/>
              </a:rPr>
              <a:t>R </a:t>
            </a:r>
            <a:r>
              <a:rPr lang="en-US" sz="2800" dirty="0" smtClean="0">
                <a:solidFill>
                  <a:srgbClr val="FF0000"/>
                </a:solidFill>
                <a:latin typeface="Times New Roman" pitchFamily="18" charset="0"/>
                <a:cs typeface="Times New Roman" panose="02020603050405020304" pitchFamily="18" charset="0"/>
              </a:rPr>
              <a:t>Studio</a:t>
            </a:r>
            <a:r>
              <a:rPr lang="en-US" sz="2800" dirty="0" smtClean="0">
                <a:solidFill>
                  <a:srgbClr val="002060"/>
                </a:solidFill>
                <a:latin typeface="Times New Roman"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3886200"/>
            <a:ext cx="2362200" cy="2362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3488356"/>
            <a:ext cx="3429000" cy="2990850"/>
          </a:xfrm>
          <a:prstGeom prst="rect">
            <a:avLst/>
          </a:prstGeom>
        </p:spPr>
      </p:pic>
    </p:spTree>
    <p:extLst>
      <p:ext uri="{BB962C8B-B14F-4D97-AF65-F5344CB8AC3E}">
        <p14:creationId xmlns:p14="http://schemas.microsoft.com/office/powerpoint/2010/main" val="94892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p:cNvSpPr>
            <a:spLocks noGrp="1"/>
          </p:cNvSpPr>
          <p:nvPr>
            <p:ph type="title"/>
          </p:nvPr>
        </p:nvSpPr>
        <p:spPr>
          <a:xfrm>
            <a:off x="-152400" y="451536"/>
            <a:ext cx="9144000" cy="664335"/>
          </a:xfrm>
        </p:spPr>
        <p:txBody>
          <a:bodyPr>
            <a:noAutofit/>
          </a:bodyPr>
          <a:lstStyle/>
          <a:p>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smtClean="0">
                <a:solidFill>
                  <a:schemeClr val="tx2">
                    <a:lumMod val="75000"/>
                  </a:schemeClr>
                </a:solidFill>
                <a:latin typeface="Times New Roman" pitchFamily="18" charset="0"/>
                <a:cs typeface="Times New Roman" pitchFamily="18" charset="0"/>
              </a:rPr>
              <a:t>GIAO DIỆN R</a:t>
            </a:r>
            <a:r>
              <a:rPr lang="en-US" sz="3600" b="1" dirty="0">
                <a:latin typeface="Times New Roman" pitchFamily="18" charset="0"/>
                <a:cs typeface="Times New Roman" pitchFamily="18" charset="0"/>
              </a:rPr>
              <a:t/>
            </a:r>
            <a:br>
              <a:rPr lang="en-US" sz="3600" b="1"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pic>
        <p:nvPicPr>
          <p:cNvPr id="9" name="Picture 8"/>
          <p:cNvPicPr>
            <a:picLocks noChangeAspect="1"/>
          </p:cNvPicPr>
          <p:nvPr/>
        </p:nvPicPr>
        <p:blipFill>
          <a:blip r:embed="rId2"/>
          <a:stretch>
            <a:fillRect/>
          </a:stretch>
        </p:blipFill>
        <p:spPr>
          <a:xfrm>
            <a:off x="745331" y="1524000"/>
            <a:ext cx="7043737" cy="4572000"/>
          </a:xfrm>
          <a:prstGeom prst="rect">
            <a:avLst/>
          </a:prstGeom>
        </p:spPr>
      </p:pic>
      <p:sp>
        <p:nvSpPr>
          <p:cNvPr id="13" name="Rounded Rectangle 12"/>
          <p:cNvSpPr/>
          <p:nvPr/>
        </p:nvSpPr>
        <p:spPr>
          <a:xfrm>
            <a:off x="1371600" y="6013663"/>
            <a:ext cx="5334000" cy="827543"/>
          </a:xfrm>
          <a:prstGeom prst="roundRect">
            <a:avLst/>
          </a:prstGeom>
          <a:solidFill>
            <a:schemeClr val="accent1">
              <a:lumMod val="40000"/>
              <a:lumOff val="60000"/>
            </a:schemeClr>
          </a:solidFill>
          <a:ln>
            <a:solidFill>
              <a:schemeClr val="bg1"/>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a:solidFill>
                <a:schemeClr val="tx2">
                  <a:lumMod val="75000"/>
                </a:schemeClr>
              </a:solidFill>
              <a:latin typeface="Times New Roman" pitchFamily="18" charset="0"/>
              <a:cs typeface="Times New Roman" pitchFamily="18" charset="0"/>
            </a:endParaRPr>
          </a:p>
        </p:txBody>
      </p:sp>
      <p:sp>
        <p:nvSpPr>
          <p:cNvPr id="14" name="TextBox 13"/>
          <p:cNvSpPr txBox="1"/>
          <p:nvPr/>
        </p:nvSpPr>
        <p:spPr>
          <a:xfrm>
            <a:off x="381000" y="6338768"/>
            <a:ext cx="7010400" cy="523220"/>
          </a:xfrm>
          <a:prstGeom prst="rect">
            <a:avLst/>
          </a:prstGeom>
          <a:noFill/>
        </p:spPr>
        <p:txBody>
          <a:bodyPr wrap="square" rtlCol="0">
            <a:spAutoFit/>
          </a:bodyPr>
          <a:lstStyle/>
          <a:p>
            <a:pPr algn="ctr"/>
            <a:r>
              <a:rPr lang="en-US" sz="2800" dirty="0" err="1" smtClean="0">
                <a:solidFill>
                  <a:srgbClr val="002060"/>
                </a:solidFill>
                <a:latin typeface="Times New Roman" panose="02020603050405020304" pitchFamily="18" charset="0"/>
                <a:cs typeface="Times New Roman" panose="02020603050405020304" pitchFamily="18" charset="0"/>
              </a:rPr>
              <a:t>Giao</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diện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smtClean="0">
                <a:solidFill>
                  <a:srgbClr val="FF0000"/>
                </a:solidFill>
                <a:latin typeface="Times New Roman" panose="02020603050405020304" pitchFamily="18" charset="0"/>
                <a:cs typeface="Times New Roman" panose="02020603050405020304" pitchFamily="18" charset="0"/>
              </a:rPr>
              <a:t>R</a:t>
            </a:r>
            <a:endParaRPr 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16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par>
                                <p:cTn id="15" presetID="3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 calcmode="lin" valueType="num">
                                      <p:cBhvr>
                                        <p:cTn id="19" dur="1000" fill="hold"/>
                                        <p:tgtEl>
                                          <p:spTgt spid="13"/>
                                        </p:tgtEl>
                                        <p:attrNameLst>
                                          <p:attrName>style.rotation</p:attrName>
                                        </p:attrNameLst>
                                      </p:cBhvr>
                                      <p:tavLst>
                                        <p:tav tm="0">
                                          <p:val>
                                            <p:fltVal val="90"/>
                                          </p:val>
                                        </p:tav>
                                        <p:tav tm="100000">
                                          <p:val>
                                            <p:fltVal val="0"/>
                                          </p:val>
                                        </p:tav>
                                      </p:tavLst>
                                    </p:anim>
                                    <p:animEffect transition="in" filter="fade">
                                      <p:cBhvr>
                                        <p:cTn id="20" dur="1000"/>
                                        <p:tgtEl>
                                          <p:spTgt spid="13"/>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fltVal val="0"/>
                                          </p:val>
                                        </p:tav>
                                        <p:tav tm="100000">
                                          <p:val>
                                            <p:strVal val="#ppt_h"/>
                                          </p:val>
                                        </p:tav>
                                      </p:tavLst>
                                    </p:anim>
                                    <p:anim calcmode="lin" valueType="num">
                                      <p:cBhvr>
                                        <p:cTn id="25" dur="1000" fill="hold"/>
                                        <p:tgtEl>
                                          <p:spTgt spid="14"/>
                                        </p:tgtEl>
                                        <p:attrNameLst>
                                          <p:attrName>style.rotation</p:attrName>
                                        </p:attrNameLst>
                                      </p:cBhvr>
                                      <p:tavLst>
                                        <p:tav tm="0">
                                          <p:val>
                                            <p:fltVal val="90"/>
                                          </p:val>
                                        </p:tav>
                                        <p:tav tm="100000">
                                          <p:val>
                                            <p:fltVal val="0"/>
                                          </p:val>
                                        </p:tav>
                                      </p:tavLst>
                                    </p:anim>
                                    <p:animEffect transition="in" filter="fade">
                                      <p:cBhvr>
                                        <p:cTn id="2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p:cNvSpPr>
            <a:spLocks noGrp="1"/>
          </p:cNvSpPr>
          <p:nvPr>
            <p:ph type="title"/>
          </p:nvPr>
        </p:nvSpPr>
        <p:spPr>
          <a:xfrm>
            <a:off x="-152400" y="451536"/>
            <a:ext cx="9144000" cy="664335"/>
          </a:xfrm>
        </p:spPr>
        <p:txBody>
          <a:bodyPr>
            <a:noAutofit/>
          </a:bodyPr>
          <a:lstStyle/>
          <a:p>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smtClean="0">
                <a:solidFill>
                  <a:schemeClr val="tx2">
                    <a:lumMod val="75000"/>
                  </a:schemeClr>
                </a:solidFill>
                <a:latin typeface="Times New Roman" pitchFamily="18" charset="0"/>
                <a:cs typeface="Times New Roman" pitchFamily="18" charset="0"/>
              </a:rPr>
              <a:t>GIAO DIỆN </a:t>
            </a:r>
            <a:r>
              <a:rPr lang="en-US" sz="3600" b="1" dirty="0" err="1" smtClean="0">
                <a:solidFill>
                  <a:schemeClr val="tx2">
                    <a:lumMod val="75000"/>
                  </a:schemeClr>
                </a:solidFill>
                <a:latin typeface="Times New Roman" pitchFamily="18" charset="0"/>
                <a:cs typeface="Times New Roman" pitchFamily="18" charset="0"/>
              </a:rPr>
              <a:t>RStudio</a:t>
            </a:r>
            <a:r>
              <a:rPr lang="en-US" sz="3600" b="1" dirty="0">
                <a:latin typeface="Times New Roman" pitchFamily="18" charset="0"/>
                <a:cs typeface="Times New Roman" pitchFamily="18" charset="0"/>
              </a:rPr>
              <a:t/>
            </a:r>
            <a:br>
              <a:rPr lang="en-US" sz="3600" b="1"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pic>
        <p:nvPicPr>
          <p:cNvPr id="12" name="Picture 11"/>
          <p:cNvPicPr>
            <a:picLocks noChangeAspect="1"/>
          </p:cNvPicPr>
          <p:nvPr/>
        </p:nvPicPr>
        <p:blipFill>
          <a:blip r:embed="rId2"/>
          <a:stretch>
            <a:fillRect/>
          </a:stretch>
        </p:blipFill>
        <p:spPr>
          <a:xfrm>
            <a:off x="897731" y="1461968"/>
            <a:ext cx="7043737" cy="4572000"/>
          </a:xfrm>
          <a:prstGeom prst="rect">
            <a:avLst/>
          </a:prstGeom>
        </p:spPr>
      </p:pic>
      <p:sp>
        <p:nvSpPr>
          <p:cNvPr id="13" name="Rounded Rectangle 12"/>
          <p:cNvSpPr/>
          <p:nvPr/>
        </p:nvSpPr>
        <p:spPr>
          <a:xfrm>
            <a:off x="1905000" y="6033968"/>
            <a:ext cx="5334000" cy="827543"/>
          </a:xfrm>
          <a:prstGeom prst="roundRect">
            <a:avLst/>
          </a:prstGeom>
          <a:solidFill>
            <a:schemeClr val="accent1">
              <a:lumMod val="40000"/>
              <a:lumOff val="60000"/>
            </a:schemeClr>
          </a:solidFill>
          <a:ln>
            <a:solidFill>
              <a:schemeClr val="bg1"/>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a:solidFill>
                <a:schemeClr val="tx2">
                  <a:lumMod val="75000"/>
                </a:schemeClr>
              </a:solidFill>
              <a:latin typeface="Times New Roman" pitchFamily="18" charset="0"/>
              <a:cs typeface="Times New Roman" pitchFamily="18" charset="0"/>
            </a:endParaRPr>
          </a:p>
        </p:txBody>
      </p:sp>
      <p:sp>
        <p:nvSpPr>
          <p:cNvPr id="14" name="TextBox 13"/>
          <p:cNvSpPr txBox="1"/>
          <p:nvPr/>
        </p:nvSpPr>
        <p:spPr>
          <a:xfrm>
            <a:off x="1066800" y="6135034"/>
            <a:ext cx="7010400" cy="523220"/>
          </a:xfrm>
          <a:prstGeom prst="rect">
            <a:avLst/>
          </a:prstGeom>
          <a:noFill/>
        </p:spPr>
        <p:txBody>
          <a:bodyPr wrap="square" rtlCol="0">
            <a:spAutoFit/>
          </a:bodyPr>
          <a:lstStyle/>
          <a:p>
            <a:pPr algn="ctr"/>
            <a:r>
              <a:rPr lang="en-US" sz="2800" dirty="0" err="1" smtClean="0">
                <a:solidFill>
                  <a:srgbClr val="002060"/>
                </a:solidFill>
                <a:latin typeface="Times New Roman" panose="02020603050405020304" pitchFamily="18" charset="0"/>
                <a:cs typeface="Times New Roman" panose="02020603050405020304" pitchFamily="18" charset="0"/>
              </a:rPr>
              <a:t>Giao</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diện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FF0000"/>
                </a:solidFill>
                <a:latin typeface="Times New Roman" panose="02020603050405020304" pitchFamily="18" charset="0"/>
                <a:cs typeface="Times New Roman" panose="02020603050405020304" pitchFamily="18" charset="0"/>
              </a:rPr>
              <a:t>RStudio</a:t>
            </a:r>
            <a:endParaRPr 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553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a:t>
            </a:r>
            <a:r>
              <a:rPr lang="en-US" dirty="0" err="1" smtClean="0"/>
              <a:t>và</a:t>
            </a:r>
            <a:r>
              <a:rPr lang="en-US" dirty="0" smtClean="0"/>
              <a:t> </a:t>
            </a:r>
            <a:r>
              <a:rPr lang="en-US" dirty="0" err="1" smtClean="0"/>
              <a:t>Những</a:t>
            </a:r>
            <a:r>
              <a:rPr lang="en-US" dirty="0" smtClean="0"/>
              <a:t> </a:t>
            </a:r>
            <a:r>
              <a:rPr lang="en-US" dirty="0" err="1"/>
              <a:t>P</a:t>
            </a:r>
            <a:r>
              <a:rPr lang="en-US" dirty="0" err="1" smtClean="0"/>
              <a:t>hần</a:t>
            </a:r>
            <a:r>
              <a:rPr lang="en-US" dirty="0" smtClean="0"/>
              <a:t> </a:t>
            </a:r>
            <a:r>
              <a:rPr lang="en-US" dirty="0" err="1" smtClean="0"/>
              <a:t>Mềm</a:t>
            </a:r>
            <a:r>
              <a:rPr lang="en-US" dirty="0" smtClean="0"/>
              <a:t> </a:t>
            </a:r>
            <a:r>
              <a:rPr lang="en-US" dirty="0" err="1"/>
              <a:t>K</a:t>
            </a:r>
            <a:r>
              <a:rPr lang="en-US" dirty="0" err="1" smtClean="0"/>
              <a:t>hác</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591" y="1608562"/>
            <a:ext cx="6458018" cy="5087529"/>
          </a:xfrm>
        </p:spPr>
      </p:pic>
      <p:sp>
        <p:nvSpPr>
          <p:cNvPr id="4" name="Slide Number Placeholder 3"/>
          <p:cNvSpPr>
            <a:spLocks noGrp="1"/>
          </p:cNvSpPr>
          <p:nvPr>
            <p:ph type="sldNum" sz="quarter" idx="10"/>
          </p:nvPr>
        </p:nvSpPr>
        <p:spPr/>
        <p:txBody>
          <a:bodyPr/>
          <a:lstStyle/>
          <a:p>
            <a:pPr>
              <a:defRPr/>
            </a:pPr>
            <a:r>
              <a:rPr lang="en-US" dirty="0" smtClean="0"/>
              <a:t>14</a:t>
            </a:r>
            <a:endParaRPr lang="en-US" dirty="0"/>
          </a:p>
        </p:txBody>
      </p:sp>
      <p:sp>
        <p:nvSpPr>
          <p:cNvPr id="5" name="Footer Placeholder 4"/>
          <p:cNvSpPr>
            <a:spLocks noGrp="1"/>
          </p:cNvSpPr>
          <p:nvPr>
            <p:ph type="ftr" sz="quarter" idx="11"/>
          </p:nvPr>
        </p:nvSpPr>
        <p:spPr/>
        <p:txBody>
          <a:bodyPr/>
          <a:lstStyle/>
          <a:p>
            <a:pPr>
              <a:defRPr/>
            </a:pPr>
            <a:endParaRPr lang="en-US" dirty="0" smtClean="0"/>
          </a:p>
          <a:p>
            <a:pPr>
              <a:defRPr/>
            </a:pPr>
            <a:endParaRPr lang="en-US" dirty="0"/>
          </a:p>
        </p:txBody>
      </p:sp>
    </p:spTree>
    <p:extLst>
      <p:ext uri="{BB962C8B-B14F-4D97-AF65-F5344CB8AC3E}">
        <p14:creationId xmlns:p14="http://schemas.microsoft.com/office/powerpoint/2010/main" val="2854060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60528" y="2895599"/>
            <a:ext cx="8458200" cy="2743201"/>
          </a:xfrm>
          <a:prstGeom prst="roundRect">
            <a:avLst/>
          </a:prstGeom>
          <a:solidFill>
            <a:schemeClr val="bg1"/>
          </a:solidFill>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spcBef>
                <a:spcPts val="600"/>
              </a:spcBef>
              <a:spcAft>
                <a:spcPts val="600"/>
              </a:spcAft>
              <a:defRPr/>
            </a:pPr>
            <a:r>
              <a:rPr lang="en-US" sz="2400" b="1" dirty="0" smtClean="0">
                <a:solidFill>
                  <a:srgbClr val="002060"/>
                </a:solidFill>
                <a:latin typeface="Times New Roman" pitchFamily="18" charset="0"/>
                <a:cs typeface="Times New Roman" pitchFamily="18" charset="0"/>
              </a:rPr>
              <a:t>        </a:t>
            </a:r>
          </a:p>
          <a:p>
            <a:pPr lvl="0" algn="just">
              <a:spcBef>
                <a:spcPts val="600"/>
              </a:spcBef>
              <a:spcAft>
                <a:spcPts val="600"/>
              </a:spcAft>
              <a:defRPr/>
            </a:pPr>
            <a:endParaRPr lang="en-US" sz="2400" dirty="0" smtClean="0">
              <a:solidFill>
                <a:srgbClr val="002060"/>
              </a:solidFill>
              <a:latin typeface="Times New Roman" pitchFamily="18" charset="0"/>
              <a:cs typeface="Times New Roman" pitchFamily="18" charset="0"/>
            </a:endParaRPr>
          </a:p>
          <a:p>
            <a:pPr marL="457200" indent="-457200">
              <a:buFont typeface="Wingdings" pitchFamily="2" charset="2"/>
              <a:buChar char="v"/>
            </a:pPr>
            <a:endParaRPr lang="en-US" sz="2400" dirty="0" smtClean="0">
              <a:solidFill>
                <a:schemeClr val="tx2">
                  <a:lumMod val="75000"/>
                </a:schemeClr>
              </a:solidFill>
              <a:latin typeface="Times New Roman" pitchFamily="18" charset="0"/>
              <a:cs typeface="Times New Roman" pitchFamily="18" charset="0"/>
            </a:endParaRPr>
          </a:p>
          <a:p>
            <a:pPr marL="457200" indent="-457200">
              <a:buFont typeface="Wingdings" pitchFamily="2" charset="2"/>
              <a:buChar char="v"/>
            </a:pPr>
            <a:endParaRPr lang="en-US" sz="2500" dirty="0">
              <a:solidFill>
                <a:schemeClr val="tx2">
                  <a:lumMod val="75000"/>
                </a:schemeClr>
              </a:solidFill>
              <a:latin typeface="Times New Roman" pitchFamily="18" charset="0"/>
              <a:cs typeface="Times New Roman" pitchFamily="18" charset="0"/>
            </a:endParaRPr>
          </a:p>
          <a:p>
            <a:pPr marL="457200" indent="-457200">
              <a:buFont typeface="Wingdings" pitchFamily="2" charset="2"/>
              <a:buChar char="v"/>
            </a:pPr>
            <a:endParaRPr lang="en-US" sz="2500" dirty="0">
              <a:solidFill>
                <a:schemeClr val="tx2">
                  <a:lumMod val="75000"/>
                </a:schemeClr>
              </a:solidFill>
              <a:latin typeface="Times New Roman" pitchFamily="18" charset="0"/>
              <a:cs typeface="Times New Roman" pitchFamily="18" charset="0"/>
            </a:endParaRPr>
          </a:p>
          <a:p>
            <a:pPr marL="457200" indent="-457200">
              <a:buFont typeface="Wingdings" pitchFamily="2" charset="2"/>
              <a:buChar char="v"/>
            </a:pPr>
            <a:endParaRPr lang="en-US" sz="2400" dirty="0">
              <a:solidFill>
                <a:schemeClr val="tx2">
                  <a:lumMod val="75000"/>
                </a:schemeClr>
              </a:solidFill>
              <a:latin typeface="Times New Roman" pitchFamily="18" charset="0"/>
              <a:cs typeface="Times New Roman" pitchFamily="18" charset="0"/>
            </a:endParaRPr>
          </a:p>
        </p:txBody>
      </p:sp>
      <p:pic>
        <p:nvPicPr>
          <p:cNvPr id="10" name="Picture 4" descr="E:\CÔNG VIỆC\ảnh\images (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866" y="3097336"/>
            <a:ext cx="666334" cy="5602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52866" y="3153013"/>
            <a:ext cx="8153400" cy="2763834"/>
          </a:xfrm>
          <a:prstGeom prst="rect">
            <a:avLst/>
          </a:prstGeom>
          <a:noFill/>
        </p:spPr>
        <p:txBody>
          <a:bodyPr wrap="square" rtlCol="0">
            <a:spAutoFit/>
          </a:bodyPr>
          <a:lstStyle/>
          <a:p>
            <a:pPr lvl="0" algn="just"/>
            <a:r>
              <a:rPr lang="vi-VN" sz="2800" b="1" dirty="0" smtClean="0">
                <a:solidFill>
                  <a:srgbClr val="002060"/>
                </a:solidFill>
                <a:latin typeface="Times New Roman" pitchFamily="18" charset="0"/>
                <a:cs typeface="Times New Roman" pitchFamily="18" charset="0"/>
              </a:rPr>
              <a:t>      </a:t>
            </a:r>
            <a:r>
              <a:rPr lang="en-US" sz="2800" b="1" dirty="0" err="1" smtClean="0">
                <a:solidFill>
                  <a:srgbClr val="002060"/>
                </a:solidFill>
                <a:latin typeface="Times New Roman" pitchFamily="18" charset="0"/>
                <a:cs typeface="Times New Roman" pitchFamily="18" charset="0"/>
              </a:rPr>
              <a:t>Mục</a:t>
            </a:r>
            <a:r>
              <a:rPr lang="en-US" sz="2800" b="1" dirty="0" smtClean="0">
                <a:solidFill>
                  <a:srgbClr val="002060"/>
                </a:solidFill>
                <a:latin typeface="Times New Roman" pitchFamily="18" charset="0"/>
                <a:cs typeface="Times New Roman" pitchFamily="18" charset="0"/>
              </a:rPr>
              <a:t> </a:t>
            </a:r>
            <a:r>
              <a:rPr lang="en-US" sz="2800" b="1" dirty="0" err="1">
                <a:solidFill>
                  <a:srgbClr val="002060"/>
                </a:solidFill>
                <a:latin typeface="Times New Roman" pitchFamily="18" charset="0"/>
                <a:cs typeface="Times New Roman" pitchFamily="18" charset="0"/>
              </a:rPr>
              <a:t>tiêu</a:t>
            </a:r>
            <a:r>
              <a:rPr lang="en-US" sz="2800" dirty="0" smtClean="0">
                <a:solidFill>
                  <a:srgbClr val="002060"/>
                </a:solidFill>
                <a:latin typeface="Times New Roman" pitchFamily="18" charset="0"/>
                <a:cs typeface="Times New Roman" pitchFamily="18" charset="0"/>
              </a:rPr>
              <a:t>:</a:t>
            </a:r>
            <a:endParaRPr lang="vi-VN" sz="1000" dirty="0" smtClean="0">
              <a:solidFill>
                <a:srgbClr val="002060"/>
              </a:solidFill>
              <a:latin typeface="Times New Roman" pitchFamily="18" charset="0"/>
              <a:cs typeface="Times New Roman" pitchFamily="18" charset="0"/>
            </a:endParaRPr>
          </a:p>
          <a:p>
            <a:pPr marL="457200" lvl="0" indent="-457200" algn="just">
              <a:lnSpc>
                <a:spcPct val="130000"/>
              </a:lnSpc>
              <a:buFont typeface="Wingdings" panose="05000000000000000000" pitchFamily="2" charset="2"/>
              <a:buChar char="v"/>
            </a:pPr>
            <a:r>
              <a:rPr lang="en-US" sz="2800" dirty="0" err="1" smtClean="0">
                <a:solidFill>
                  <a:srgbClr val="002060"/>
                </a:solidFill>
                <a:latin typeface="Times New Roman" panose="02020603050405020304" pitchFamily="18" charset="0"/>
                <a:cs typeface="Times New Roman" panose="02020603050405020304" pitchFamily="18" charset="0"/>
              </a:rPr>
              <a:t>Hiểu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được</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ngành</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khoa</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học</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thống</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kê</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là</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gì</a:t>
            </a:r>
            <a:r>
              <a:rPr lang="en-US" sz="2800" dirty="0" smtClean="0">
                <a:solidFill>
                  <a:srgbClr val="002060"/>
                </a:solidFill>
                <a:latin typeface="Times New Roman" panose="02020603050405020304" pitchFamily="18" charset="0"/>
                <a:cs typeface="Times New Roman" panose="02020603050405020304" pitchFamily="18" charset="0"/>
              </a:rPr>
              <a:t>.</a:t>
            </a:r>
          </a:p>
          <a:p>
            <a:pPr marL="457200" lvl="0" indent="-457200" algn="just">
              <a:lnSpc>
                <a:spcPct val="130000"/>
              </a:lnSpc>
              <a:buFont typeface="Wingdings" panose="05000000000000000000" pitchFamily="2" charset="2"/>
              <a:buChar char="v"/>
            </a:pPr>
            <a:r>
              <a:rPr lang="en-US" sz="2800" dirty="0" err="1" smtClean="0">
                <a:solidFill>
                  <a:srgbClr val="002060"/>
                </a:solidFill>
                <a:latin typeface="Times New Roman" panose="02020603050405020304" pitchFamily="18" charset="0"/>
                <a:cs typeface="Times New Roman" panose="02020603050405020304" pitchFamily="18" charset="0"/>
              </a:rPr>
              <a:t>Biết</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được</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tầm</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quan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trọng</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của</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thống</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kê</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trong</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giải</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quyết</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bài</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toán</a:t>
            </a:r>
            <a:r>
              <a:rPr lang="en-US" sz="2800" dirty="0" smtClean="0">
                <a:solidFill>
                  <a:srgbClr val="002060"/>
                </a:solidFill>
                <a:latin typeface="Times New Roman" panose="02020603050405020304" pitchFamily="18" charset="0"/>
                <a:cs typeface="Times New Roman" panose="02020603050405020304" pitchFamily="18" charset="0"/>
              </a:rPr>
              <a:t> KTXH.</a:t>
            </a:r>
          </a:p>
          <a:p>
            <a:pPr lvl="0" algn="just">
              <a:lnSpc>
                <a:spcPct val="130000"/>
              </a:lnSpc>
            </a:pPr>
            <a:endParaRPr lang="en-US" sz="2800" dirty="0">
              <a:latin typeface="Times New Roman" pitchFamily="18" charset="0"/>
              <a:cs typeface="Times New Roman" pitchFamily="18" charset="0"/>
            </a:endParaRPr>
          </a:p>
        </p:txBody>
      </p:sp>
      <p:sp>
        <p:nvSpPr>
          <p:cNvPr id="3" name="Slide Number Placeholder 2"/>
          <p:cNvSpPr>
            <a:spLocks noGrp="1"/>
          </p:cNvSpPr>
          <p:nvPr>
            <p:ph type="sldNum" sz="quarter" idx="4294967295"/>
          </p:nvPr>
        </p:nvSpPr>
        <p:spPr>
          <a:xfrm>
            <a:off x="3505200" y="6477000"/>
            <a:ext cx="2133600" cy="365125"/>
          </a:xfrm>
          <a:prstGeom prst="rect">
            <a:avLst/>
          </a:prstGeom>
        </p:spPr>
        <p:txBody>
          <a:bodyPr/>
          <a:lstStyle/>
          <a:p>
            <a:fld id="{EF92D9A3-AE8C-409F-844C-3EF81B1AB311}" type="slidenum">
              <a:rPr lang="en-US" smtClean="0"/>
              <a:pPr/>
              <a:t>14</a:t>
            </a:fld>
            <a:endParaRPr lang="en-US" dirty="0"/>
          </a:p>
        </p:txBody>
      </p:sp>
      <p:sp>
        <p:nvSpPr>
          <p:cNvPr id="13" name="Title 8"/>
          <p:cNvSpPr>
            <a:spLocks noGrp="1"/>
          </p:cNvSpPr>
          <p:nvPr>
            <p:ph type="title"/>
          </p:nvPr>
        </p:nvSpPr>
        <p:spPr>
          <a:xfrm>
            <a:off x="0" y="-54735"/>
            <a:ext cx="9144000" cy="664335"/>
          </a:xfrm>
        </p:spPr>
        <p:txBody>
          <a:bodyPr>
            <a:noAutofit/>
          </a:bodyPr>
          <a:lstStyle/>
          <a:p>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a:latin typeface="Times New Roman" pitchFamily="18" charset="0"/>
                <a:cs typeface="Times New Roman" pitchFamily="18" charset="0"/>
              </a:rPr>
              <a:t/>
            </a:r>
            <a:br>
              <a:rPr lang="en-US" sz="3600" b="1"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2" name="TextBox 1"/>
          <p:cNvSpPr txBox="1"/>
          <p:nvPr/>
        </p:nvSpPr>
        <p:spPr>
          <a:xfrm>
            <a:off x="528694" y="594013"/>
            <a:ext cx="7620000" cy="646331"/>
          </a:xfrm>
          <a:prstGeom prst="rect">
            <a:avLst/>
          </a:prstGeom>
          <a:noFill/>
        </p:spPr>
        <p:txBody>
          <a:bodyPr wrap="square" rtlCol="0">
            <a:spAutoFit/>
          </a:bodyPr>
          <a:lstStyle/>
          <a:p>
            <a:pPr algn="ctr"/>
            <a:r>
              <a:rPr lang="en-US" sz="3600" b="1" dirty="0" smtClean="0">
                <a:solidFill>
                  <a:schemeClr val="tx2"/>
                </a:solidFill>
                <a:latin typeface="Times New Roman" pitchFamily="18" charset="0"/>
                <a:cs typeface="Times New Roman" panose="02020603050405020304" pitchFamily="18" charset="0"/>
              </a:rPr>
              <a:t>THỐNG KÊ LÀ GÌ?</a:t>
            </a:r>
            <a:endParaRPr lang="en-US" sz="36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833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Bài</a:t>
            </a:r>
            <a:r>
              <a:rPr lang="en-US" smtClean="0"/>
              <a:t> toán</a:t>
            </a:r>
            <a:endParaRPr lang="en-US" dirty="0"/>
          </a:p>
        </p:txBody>
      </p:sp>
      <p:sp>
        <p:nvSpPr>
          <p:cNvPr id="4" name="Slide Number Placeholder 3"/>
          <p:cNvSpPr>
            <a:spLocks noGrp="1"/>
          </p:cNvSpPr>
          <p:nvPr>
            <p:ph type="sldNum" sz="quarter" idx="10"/>
          </p:nvPr>
        </p:nvSpPr>
        <p:spPr/>
        <p:txBody>
          <a:bodyPr/>
          <a:lstStyle/>
          <a:p>
            <a:pPr>
              <a:defRPr/>
            </a:pPr>
            <a:fld id="{2CB3198D-C55E-46E6-8960-576AED387128}" type="slidenum">
              <a:rPr lang="en-US" smtClean="0"/>
              <a:pPr>
                <a:defRPr/>
              </a:pPr>
              <a:t>15</a:t>
            </a:fld>
            <a:endParaRPr lang="en-US" dirty="0"/>
          </a:p>
        </p:txBody>
      </p:sp>
      <p:sp>
        <p:nvSpPr>
          <p:cNvPr id="5" name="Footer Placeholder 4"/>
          <p:cNvSpPr>
            <a:spLocks noGrp="1"/>
          </p:cNvSpPr>
          <p:nvPr>
            <p:ph type="ftr" sz="quarter" idx="11"/>
          </p:nvPr>
        </p:nvSpPr>
        <p:spPr/>
        <p:txBody>
          <a:bodyPr/>
          <a:lstStyle/>
          <a:p>
            <a:pPr>
              <a:defRPr/>
            </a:pPr>
            <a:endParaRPr lang="en-US" dirty="0" smtClean="0"/>
          </a:p>
          <a:p>
            <a:pPr>
              <a:defRPr/>
            </a:pPr>
            <a:endParaRPr lang="en-US" dirty="0"/>
          </a:p>
        </p:txBody>
      </p:sp>
      <p:sp>
        <p:nvSpPr>
          <p:cNvPr id="6" name="Content Placeholder 5"/>
          <p:cNvSpPr>
            <a:spLocks noGrp="1"/>
          </p:cNvSpPr>
          <p:nvPr>
            <p:ph idx="1"/>
          </p:nvPr>
        </p:nvSpPr>
        <p:spPr>
          <a:xfrm>
            <a:off x="152400" y="1905000"/>
            <a:ext cx="4267200" cy="2819400"/>
          </a:xfrm>
          <a:prstGeom prst="roundRect">
            <a:avLst/>
          </a:prstGeom>
          <a:ln>
            <a:solidFill>
              <a:srgbClr val="E7F4F5"/>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Wingdings" pitchFamily="2" charset="2"/>
              <a:buChar char="v"/>
            </a:pPr>
            <a:endParaRPr lang="en-US" altLang="en-US" sz="200" dirty="0">
              <a:solidFill>
                <a:schemeClr val="tx2">
                  <a:lumMod val="75000"/>
                </a:schemeClr>
              </a:solidFill>
              <a:latin typeface="Times New Roman" pitchFamily="18" charset="0"/>
              <a:cs typeface="Times New Roman" pitchFamily="18" charset="0"/>
            </a:endParaRPr>
          </a:p>
          <a:p>
            <a:pPr marL="0" indent="0" algn="just">
              <a:buNone/>
            </a:pPr>
            <a:r>
              <a:rPr lang="en-US" sz="2400" dirty="0">
                <a:solidFill>
                  <a:schemeClr val="tx1"/>
                </a:solidFill>
              </a:rPr>
              <a:t>B</a:t>
            </a:r>
            <a:r>
              <a:rPr lang="vi-VN" sz="2400" dirty="0" smtClean="0">
                <a:solidFill>
                  <a:schemeClr val="tx1"/>
                </a:solidFill>
              </a:rPr>
              <a:t>ạn </a:t>
            </a:r>
            <a:r>
              <a:rPr lang="vi-VN" sz="2400" dirty="0">
                <a:solidFill>
                  <a:schemeClr val="tx1"/>
                </a:solidFill>
              </a:rPr>
              <a:t>là nhân viên xử lý dữ liệu cho một hệ thống siêu thị. Người quản lý muốn đẩy mạnh doanh thu của siêu thị nên yêu cầu bạn làm các việc sau</a:t>
            </a:r>
            <a:r>
              <a:rPr lang="vi-VN" sz="2400" dirty="0" smtClean="0">
                <a:solidFill>
                  <a:schemeClr val="tx1"/>
                </a:solidFill>
              </a:rPr>
              <a:t>:</a:t>
            </a:r>
            <a:endParaRPr lang="en-US" sz="24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3938" y="2705100"/>
            <a:ext cx="4488124" cy="3348831"/>
          </a:xfrm>
          <a:prstGeom prst="rect">
            <a:avLst/>
          </a:prstGeom>
        </p:spPr>
      </p:pic>
    </p:spTree>
    <p:extLst>
      <p:ext uri="{BB962C8B-B14F-4D97-AF65-F5344CB8AC3E}">
        <p14:creationId xmlns:p14="http://schemas.microsoft.com/office/powerpoint/2010/main" val="278169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Bài toán</a:t>
            </a:r>
          </a:p>
        </p:txBody>
      </p:sp>
      <p:sp>
        <p:nvSpPr>
          <p:cNvPr id="4" name="Slide Number Placeholder 3"/>
          <p:cNvSpPr>
            <a:spLocks noGrp="1"/>
          </p:cNvSpPr>
          <p:nvPr>
            <p:ph type="sldNum" sz="quarter" idx="10"/>
          </p:nvPr>
        </p:nvSpPr>
        <p:spPr/>
        <p:txBody>
          <a:bodyPr/>
          <a:lstStyle/>
          <a:p>
            <a:pPr>
              <a:defRPr/>
            </a:pPr>
            <a:fld id="{2CB3198D-C55E-46E6-8960-576AED387128}" type="slidenum">
              <a:rPr lang="en-US" smtClean="0"/>
              <a:pPr>
                <a:defRPr/>
              </a:pPr>
              <a:t>16</a:t>
            </a:fld>
            <a:endParaRPr lang="en-US" dirty="0"/>
          </a:p>
        </p:txBody>
      </p:sp>
      <p:sp>
        <p:nvSpPr>
          <p:cNvPr id="6" name="Content Placeholder 5"/>
          <p:cNvSpPr>
            <a:spLocks noGrp="1"/>
          </p:cNvSpPr>
          <p:nvPr>
            <p:ph idx="1"/>
          </p:nvPr>
        </p:nvSpPr>
        <p:spPr>
          <a:xfrm>
            <a:off x="914400" y="1633442"/>
            <a:ext cx="8077200" cy="2590800"/>
          </a:xfrm>
          <a:prstGeom prst="roundRect">
            <a:avLst/>
          </a:prstGeom>
          <a:ln>
            <a:solidFill>
              <a:srgbClr val="E7F4F5"/>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2400" dirty="0" err="1" smtClean="0">
                <a:solidFill>
                  <a:schemeClr val="tx1"/>
                </a:solidFill>
              </a:rPr>
              <a:t>Phân</a:t>
            </a:r>
            <a:r>
              <a:rPr lang="en-US" sz="2400" dirty="0" smtClean="0">
                <a:solidFill>
                  <a:schemeClr val="tx1"/>
                </a:solidFill>
              </a:rPr>
              <a:t> </a:t>
            </a:r>
            <a:r>
              <a:rPr lang="en-US" sz="2400" dirty="0" err="1">
                <a:solidFill>
                  <a:schemeClr val="tx1"/>
                </a:solidFill>
              </a:rPr>
              <a:t>loại</a:t>
            </a:r>
            <a:r>
              <a:rPr lang="en-US" sz="2400" dirty="0">
                <a:solidFill>
                  <a:schemeClr val="tx1"/>
                </a:solidFill>
              </a:rPr>
              <a:t> </a:t>
            </a:r>
            <a:r>
              <a:rPr lang="en-US" sz="2400" dirty="0" err="1" smtClean="0">
                <a:solidFill>
                  <a:schemeClr val="tx1"/>
                </a:solidFill>
              </a:rPr>
              <a:t>và</a:t>
            </a:r>
            <a:r>
              <a:rPr lang="en-US" sz="2400" dirty="0" smtClean="0">
                <a:solidFill>
                  <a:schemeClr val="tx1"/>
                </a:solidFill>
              </a:rPr>
              <a:t> </a:t>
            </a:r>
            <a:r>
              <a:rPr lang="en-US" sz="2400" dirty="0" err="1" smtClean="0">
                <a:solidFill>
                  <a:schemeClr val="tx1"/>
                </a:solidFill>
              </a:rPr>
              <a:t>nghiên</a:t>
            </a:r>
            <a:r>
              <a:rPr lang="en-US" sz="2400" dirty="0" smtClean="0">
                <a:solidFill>
                  <a:schemeClr val="tx1"/>
                </a:solidFill>
              </a:rPr>
              <a:t> </a:t>
            </a:r>
            <a:r>
              <a:rPr lang="en-US" sz="2400" dirty="0" err="1" smtClean="0">
                <a:solidFill>
                  <a:schemeClr val="tx1"/>
                </a:solidFill>
              </a:rPr>
              <a:t>cứu</a:t>
            </a:r>
            <a:r>
              <a:rPr lang="en-US" sz="2400" dirty="0" smtClean="0">
                <a:solidFill>
                  <a:schemeClr val="tx1"/>
                </a:solidFill>
              </a:rPr>
              <a:t> </a:t>
            </a:r>
            <a:r>
              <a:rPr lang="en-US" sz="2400" dirty="0" err="1" smtClean="0">
                <a:solidFill>
                  <a:schemeClr val="tx1"/>
                </a:solidFill>
              </a:rPr>
              <a:t>các</a:t>
            </a:r>
            <a:r>
              <a:rPr lang="en-US" sz="2400" dirty="0" smtClean="0">
                <a:solidFill>
                  <a:schemeClr val="tx1"/>
                </a:solidFill>
              </a:rPr>
              <a:t> </a:t>
            </a:r>
            <a:r>
              <a:rPr lang="en-US" sz="2400" dirty="0" err="1">
                <a:solidFill>
                  <a:schemeClr val="tx1"/>
                </a:solidFill>
              </a:rPr>
              <a:t>nhóm</a:t>
            </a:r>
            <a:r>
              <a:rPr lang="en-US" sz="2400" dirty="0">
                <a:solidFill>
                  <a:schemeClr val="tx1"/>
                </a:solidFill>
              </a:rPr>
              <a:t> </a:t>
            </a:r>
            <a:r>
              <a:rPr lang="en-US" sz="2400" dirty="0" err="1">
                <a:solidFill>
                  <a:schemeClr val="tx1"/>
                </a:solidFill>
              </a:rPr>
              <a:t>khách</a:t>
            </a:r>
            <a:r>
              <a:rPr lang="en-US" sz="2400" dirty="0">
                <a:solidFill>
                  <a:schemeClr val="tx1"/>
                </a:solidFill>
              </a:rPr>
              <a:t> </a:t>
            </a:r>
            <a:r>
              <a:rPr lang="en-US" sz="2400" dirty="0" err="1">
                <a:solidFill>
                  <a:schemeClr val="tx1"/>
                </a:solidFill>
              </a:rPr>
              <a:t>hàng</a:t>
            </a:r>
            <a:r>
              <a:rPr lang="en-US" sz="2400" dirty="0">
                <a:solidFill>
                  <a:schemeClr val="tx1"/>
                </a:solidFill>
              </a:rPr>
              <a:t> </a:t>
            </a:r>
            <a:r>
              <a:rPr lang="en-US" sz="2400" dirty="0" err="1">
                <a:solidFill>
                  <a:schemeClr val="tx1"/>
                </a:solidFill>
              </a:rPr>
              <a:t>khác</a:t>
            </a:r>
            <a:r>
              <a:rPr lang="en-US" sz="2400" dirty="0">
                <a:solidFill>
                  <a:schemeClr val="tx1"/>
                </a:solidFill>
              </a:rPr>
              <a:t> </a:t>
            </a:r>
            <a:r>
              <a:rPr lang="en-US" sz="2400" dirty="0" err="1" smtClean="0">
                <a:solidFill>
                  <a:schemeClr val="tx1"/>
                </a:solidFill>
              </a:rPr>
              <a:t>nhau</a:t>
            </a:r>
            <a:r>
              <a:rPr lang="en-US" sz="2400" dirty="0" smtClean="0">
                <a:solidFill>
                  <a:schemeClr val="tx1"/>
                </a:solidFill>
              </a:rPr>
              <a:t>. </a:t>
            </a:r>
            <a:r>
              <a:rPr lang="en-US" sz="2400" dirty="0" err="1">
                <a:solidFill>
                  <a:schemeClr val="tx1"/>
                </a:solidFill>
              </a:rPr>
              <a:t>Từ</a:t>
            </a:r>
            <a:r>
              <a:rPr lang="en-US" sz="2400" dirty="0">
                <a:solidFill>
                  <a:schemeClr val="tx1"/>
                </a:solidFill>
              </a:rPr>
              <a:t> </a:t>
            </a:r>
            <a:r>
              <a:rPr lang="en-US" sz="2400" dirty="0" err="1">
                <a:solidFill>
                  <a:schemeClr val="tx1"/>
                </a:solidFill>
              </a:rPr>
              <a:t>đó</a:t>
            </a:r>
            <a:r>
              <a:rPr lang="en-US" sz="2400" dirty="0">
                <a:solidFill>
                  <a:schemeClr val="tx1"/>
                </a:solidFill>
              </a:rPr>
              <a:t> </a:t>
            </a:r>
            <a:r>
              <a:rPr lang="en-US" sz="2400" dirty="0" err="1">
                <a:solidFill>
                  <a:schemeClr val="tx1"/>
                </a:solidFill>
              </a:rPr>
              <a:t>tìm</a:t>
            </a:r>
            <a:r>
              <a:rPr lang="en-US" sz="2400" dirty="0">
                <a:solidFill>
                  <a:schemeClr val="tx1"/>
                </a:solidFill>
              </a:rPr>
              <a:t> </a:t>
            </a:r>
            <a:r>
              <a:rPr lang="en-US" sz="2400" dirty="0" err="1">
                <a:solidFill>
                  <a:schemeClr val="tx1"/>
                </a:solidFill>
              </a:rPr>
              <a:t>ra</a:t>
            </a:r>
            <a:r>
              <a:rPr lang="en-US" sz="2400" dirty="0">
                <a:solidFill>
                  <a:schemeClr val="tx1"/>
                </a:solidFill>
              </a:rPr>
              <a:t> </a:t>
            </a:r>
            <a:r>
              <a:rPr lang="en-US" sz="2400" dirty="0" err="1">
                <a:solidFill>
                  <a:schemeClr val="tx1"/>
                </a:solidFill>
              </a:rPr>
              <a:t>nhóm</a:t>
            </a:r>
            <a:r>
              <a:rPr lang="en-US" sz="2400" dirty="0">
                <a:solidFill>
                  <a:schemeClr val="tx1"/>
                </a:solidFill>
              </a:rPr>
              <a:t> </a:t>
            </a:r>
            <a:r>
              <a:rPr lang="en-US" sz="2400" dirty="0" err="1">
                <a:solidFill>
                  <a:schemeClr val="tx1"/>
                </a:solidFill>
              </a:rPr>
              <a:t>khách</a:t>
            </a:r>
            <a:r>
              <a:rPr lang="en-US" sz="2400" dirty="0">
                <a:solidFill>
                  <a:schemeClr val="tx1"/>
                </a:solidFill>
              </a:rPr>
              <a:t> </a:t>
            </a:r>
            <a:r>
              <a:rPr lang="en-US" sz="2400" dirty="0" err="1">
                <a:solidFill>
                  <a:schemeClr val="tx1"/>
                </a:solidFill>
              </a:rPr>
              <a:t>hàng</a:t>
            </a:r>
            <a:r>
              <a:rPr lang="en-US" sz="2400" dirty="0">
                <a:solidFill>
                  <a:schemeClr val="tx1"/>
                </a:solidFill>
              </a:rPr>
              <a:t> </a:t>
            </a:r>
            <a:r>
              <a:rPr lang="en-US" sz="2400" dirty="0" err="1">
                <a:solidFill>
                  <a:schemeClr val="tx1"/>
                </a:solidFill>
              </a:rPr>
              <a:t>tiềm</a:t>
            </a:r>
            <a:r>
              <a:rPr lang="en-US" sz="2400" dirty="0">
                <a:solidFill>
                  <a:schemeClr val="tx1"/>
                </a:solidFill>
              </a:rPr>
              <a:t> </a:t>
            </a:r>
            <a:r>
              <a:rPr lang="en-US" sz="2400" dirty="0" err="1">
                <a:solidFill>
                  <a:schemeClr val="tx1"/>
                </a:solidFill>
              </a:rPr>
              <a:t>năng</a:t>
            </a:r>
            <a:r>
              <a:rPr lang="en-US" sz="2400" dirty="0">
                <a:solidFill>
                  <a:schemeClr val="tx1"/>
                </a:solidFill>
              </a:rPr>
              <a:t>.</a:t>
            </a:r>
          </a:p>
          <a:p>
            <a:pPr algn="just"/>
            <a:r>
              <a:rPr lang="en-US" sz="2400" dirty="0" err="1">
                <a:solidFill>
                  <a:schemeClr val="tx1"/>
                </a:solidFill>
              </a:rPr>
              <a:t>Xác</a:t>
            </a:r>
            <a:r>
              <a:rPr lang="en-US" sz="2400" dirty="0">
                <a:solidFill>
                  <a:schemeClr val="tx1"/>
                </a:solidFill>
              </a:rPr>
              <a:t> </a:t>
            </a:r>
            <a:r>
              <a:rPr lang="en-US" sz="2400" dirty="0" err="1">
                <a:solidFill>
                  <a:schemeClr val="tx1"/>
                </a:solidFill>
              </a:rPr>
              <a:t>định</a:t>
            </a:r>
            <a:r>
              <a:rPr lang="en-US" sz="2400" dirty="0">
                <a:solidFill>
                  <a:schemeClr val="tx1"/>
                </a:solidFill>
              </a:rPr>
              <a:t> </a:t>
            </a:r>
            <a:r>
              <a:rPr lang="en-US" sz="2400" dirty="0" err="1">
                <a:solidFill>
                  <a:schemeClr val="tx1"/>
                </a:solidFill>
              </a:rPr>
              <a:t>mối</a:t>
            </a:r>
            <a:r>
              <a:rPr lang="en-US" sz="2400" dirty="0">
                <a:solidFill>
                  <a:schemeClr val="tx1"/>
                </a:solidFill>
              </a:rPr>
              <a:t> </a:t>
            </a:r>
            <a:r>
              <a:rPr lang="en-US" sz="2400" dirty="0" err="1">
                <a:solidFill>
                  <a:schemeClr val="tx1"/>
                </a:solidFill>
              </a:rPr>
              <a:t>quan</a:t>
            </a:r>
            <a:r>
              <a:rPr lang="en-US" sz="2400" dirty="0">
                <a:solidFill>
                  <a:schemeClr val="tx1"/>
                </a:solidFill>
              </a:rPr>
              <a:t> </a:t>
            </a:r>
            <a:r>
              <a:rPr lang="en-US" sz="2400" dirty="0" err="1">
                <a:solidFill>
                  <a:schemeClr val="tx1"/>
                </a:solidFill>
              </a:rPr>
              <a:t>hệ</a:t>
            </a:r>
            <a:r>
              <a:rPr lang="en-US" sz="2400" dirty="0">
                <a:solidFill>
                  <a:schemeClr val="tx1"/>
                </a:solidFill>
              </a:rPr>
              <a:t> </a:t>
            </a:r>
            <a:r>
              <a:rPr lang="en-US" sz="2400" dirty="0" err="1">
                <a:solidFill>
                  <a:schemeClr val="tx1"/>
                </a:solidFill>
              </a:rPr>
              <a:t>giữa</a:t>
            </a:r>
            <a:r>
              <a:rPr lang="en-US" sz="2400" dirty="0">
                <a:solidFill>
                  <a:schemeClr val="tx1"/>
                </a:solidFill>
              </a:rPr>
              <a:t> </a:t>
            </a:r>
            <a:r>
              <a:rPr lang="en-US" sz="2400" dirty="0" err="1">
                <a:solidFill>
                  <a:schemeClr val="tx1"/>
                </a:solidFill>
              </a:rPr>
              <a:t>các</a:t>
            </a:r>
            <a:r>
              <a:rPr lang="en-US" sz="2400" dirty="0">
                <a:solidFill>
                  <a:schemeClr val="tx1"/>
                </a:solidFill>
              </a:rPr>
              <a:t> </a:t>
            </a:r>
            <a:r>
              <a:rPr lang="en-US" sz="2400" dirty="0" err="1">
                <a:solidFill>
                  <a:schemeClr val="tx1"/>
                </a:solidFill>
              </a:rPr>
              <a:t>sản</a:t>
            </a:r>
            <a:r>
              <a:rPr lang="en-US" sz="2400" dirty="0">
                <a:solidFill>
                  <a:schemeClr val="tx1"/>
                </a:solidFill>
              </a:rPr>
              <a:t> </a:t>
            </a:r>
            <a:r>
              <a:rPr lang="en-US" sz="2400" dirty="0" err="1">
                <a:solidFill>
                  <a:schemeClr val="tx1"/>
                </a:solidFill>
              </a:rPr>
              <a:t>phẩm</a:t>
            </a:r>
            <a:r>
              <a:rPr lang="en-US" sz="2400" dirty="0">
                <a:solidFill>
                  <a:schemeClr val="tx1"/>
                </a:solidFill>
              </a:rPr>
              <a:t> </a:t>
            </a:r>
            <a:r>
              <a:rPr lang="en-US" sz="2400" dirty="0" err="1">
                <a:solidFill>
                  <a:schemeClr val="tx1"/>
                </a:solidFill>
              </a:rPr>
              <a:t>từ</a:t>
            </a:r>
            <a:r>
              <a:rPr lang="en-US" sz="2400" dirty="0">
                <a:solidFill>
                  <a:schemeClr val="tx1"/>
                </a:solidFill>
              </a:rPr>
              <a:t> </a:t>
            </a:r>
            <a:r>
              <a:rPr lang="en-US" sz="2400" dirty="0" err="1">
                <a:solidFill>
                  <a:schemeClr val="tx1"/>
                </a:solidFill>
              </a:rPr>
              <a:t>đó</a:t>
            </a:r>
            <a:r>
              <a:rPr lang="en-US" sz="2400" dirty="0">
                <a:solidFill>
                  <a:schemeClr val="tx1"/>
                </a:solidFill>
              </a:rPr>
              <a:t> </a:t>
            </a:r>
            <a:r>
              <a:rPr lang="en-US" sz="2400" dirty="0" err="1">
                <a:solidFill>
                  <a:schemeClr val="tx1"/>
                </a:solidFill>
              </a:rPr>
              <a:t>thực</a:t>
            </a:r>
            <a:r>
              <a:rPr lang="en-US" sz="2400" dirty="0">
                <a:solidFill>
                  <a:schemeClr val="tx1"/>
                </a:solidFill>
              </a:rPr>
              <a:t> </a:t>
            </a:r>
            <a:r>
              <a:rPr lang="en-US" sz="2400" dirty="0" err="1">
                <a:solidFill>
                  <a:schemeClr val="tx1"/>
                </a:solidFill>
              </a:rPr>
              <a:t>hiện</a:t>
            </a:r>
            <a:r>
              <a:rPr lang="en-US" sz="2400" dirty="0">
                <a:solidFill>
                  <a:schemeClr val="tx1"/>
                </a:solidFill>
              </a:rPr>
              <a:t> </a:t>
            </a:r>
            <a:r>
              <a:rPr lang="en-US" sz="2400" dirty="0" err="1">
                <a:solidFill>
                  <a:schemeClr val="tx1"/>
                </a:solidFill>
              </a:rPr>
              <a:t>chiến</a:t>
            </a:r>
            <a:r>
              <a:rPr lang="en-US" sz="2400" dirty="0">
                <a:solidFill>
                  <a:schemeClr val="tx1"/>
                </a:solidFill>
              </a:rPr>
              <a:t> </a:t>
            </a:r>
            <a:r>
              <a:rPr lang="en-US" sz="2400" dirty="0" err="1">
                <a:solidFill>
                  <a:schemeClr val="tx1"/>
                </a:solidFill>
              </a:rPr>
              <a:t>dịch</a:t>
            </a:r>
            <a:r>
              <a:rPr lang="en-US" sz="2400" dirty="0">
                <a:solidFill>
                  <a:schemeClr val="tx1"/>
                </a:solidFill>
              </a:rPr>
              <a:t> </a:t>
            </a:r>
            <a:r>
              <a:rPr lang="en-US" sz="2400" dirty="0" err="1">
                <a:solidFill>
                  <a:schemeClr val="tx1"/>
                </a:solidFill>
              </a:rPr>
              <a:t>bán</a:t>
            </a:r>
            <a:r>
              <a:rPr lang="en-US" sz="2400" dirty="0">
                <a:solidFill>
                  <a:schemeClr val="tx1"/>
                </a:solidFill>
              </a:rPr>
              <a:t> </a:t>
            </a:r>
            <a:r>
              <a:rPr lang="en-US" sz="2400" dirty="0" err="1" smtClean="0">
                <a:solidFill>
                  <a:schemeClr val="tx1"/>
                </a:solidFill>
              </a:rPr>
              <a:t>chéo</a:t>
            </a:r>
            <a:r>
              <a:rPr lang="en-US" sz="2400" dirty="0" smtClean="0">
                <a:solidFill>
                  <a:schemeClr val="tx1"/>
                </a:solidFill>
              </a:rPr>
              <a:t> </a:t>
            </a:r>
            <a:r>
              <a:rPr lang="en-US" sz="2400" dirty="0" err="1" smtClean="0">
                <a:solidFill>
                  <a:schemeClr val="tx1"/>
                </a:solidFill>
              </a:rPr>
              <a:t>nhằm</a:t>
            </a:r>
            <a:r>
              <a:rPr lang="en-US" sz="2400" dirty="0" smtClean="0">
                <a:solidFill>
                  <a:schemeClr val="tx1"/>
                </a:solidFill>
              </a:rPr>
              <a:t> </a:t>
            </a:r>
            <a:r>
              <a:rPr lang="en-US" sz="2400" dirty="0" err="1">
                <a:solidFill>
                  <a:schemeClr val="tx1"/>
                </a:solidFill>
              </a:rPr>
              <a:t>thiết</a:t>
            </a:r>
            <a:r>
              <a:rPr lang="en-US" sz="2400" dirty="0">
                <a:solidFill>
                  <a:schemeClr val="tx1"/>
                </a:solidFill>
              </a:rPr>
              <a:t> </a:t>
            </a:r>
            <a:r>
              <a:rPr lang="en-US" sz="2400" dirty="0" err="1">
                <a:solidFill>
                  <a:schemeClr val="tx1"/>
                </a:solidFill>
              </a:rPr>
              <a:t>kế</a:t>
            </a:r>
            <a:r>
              <a:rPr lang="en-US" sz="2400" dirty="0">
                <a:solidFill>
                  <a:schemeClr val="tx1"/>
                </a:solidFill>
              </a:rPr>
              <a:t> </a:t>
            </a:r>
            <a:r>
              <a:rPr lang="en-US" sz="2400" dirty="0" err="1">
                <a:solidFill>
                  <a:schemeClr val="tx1"/>
                </a:solidFill>
              </a:rPr>
              <a:t>một</a:t>
            </a:r>
            <a:r>
              <a:rPr lang="en-US" sz="2400" dirty="0">
                <a:solidFill>
                  <a:schemeClr val="tx1"/>
                </a:solidFill>
              </a:rPr>
              <a:t> </a:t>
            </a:r>
            <a:r>
              <a:rPr lang="en-US" sz="2400" dirty="0" err="1">
                <a:solidFill>
                  <a:schemeClr val="tx1"/>
                </a:solidFill>
              </a:rPr>
              <a:t>chiến</a:t>
            </a:r>
            <a:r>
              <a:rPr lang="en-US" sz="2400" dirty="0">
                <a:solidFill>
                  <a:schemeClr val="tx1"/>
                </a:solidFill>
              </a:rPr>
              <a:t> </a:t>
            </a:r>
            <a:r>
              <a:rPr lang="en-US" sz="2400" dirty="0" err="1">
                <a:solidFill>
                  <a:schemeClr val="tx1"/>
                </a:solidFill>
              </a:rPr>
              <a:t>lược</a:t>
            </a:r>
            <a:r>
              <a:rPr lang="en-US" sz="2400" dirty="0">
                <a:solidFill>
                  <a:schemeClr val="tx1"/>
                </a:solidFill>
              </a:rPr>
              <a:t> </a:t>
            </a:r>
            <a:r>
              <a:rPr lang="en-US" sz="2400" dirty="0" err="1">
                <a:solidFill>
                  <a:schemeClr val="tx1"/>
                </a:solidFill>
              </a:rPr>
              <a:t>tiếp</a:t>
            </a:r>
            <a:r>
              <a:rPr lang="en-US" sz="2400" dirty="0">
                <a:solidFill>
                  <a:schemeClr val="tx1"/>
                </a:solidFill>
              </a:rPr>
              <a:t> </a:t>
            </a:r>
            <a:r>
              <a:rPr lang="en-US" sz="2400" dirty="0" err="1">
                <a:solidFill>
                  <a:schemeClr val="tx1"/>
                </a:solidFill>
              </a:rPr>
              <a:t>thị</a:t>
            </a:r>
            <a:r>
              <a:rPr lang="en-US" sz="2400" dirty="0">
                <a:solidFill>
                  <a:schemeClr val="tx1"/>
                </a:solidFill>
              </a:rPr>
              <a:t> </a:t>
            </a:r>
            <a:r>
              <a:rPr lang="en-US" sz="2400" err="1">
                <a:solidFill>
                  <a:schemeClr val="tx1"/>
                </a:solidFill>
              </a:rPr>
              <a:t>nhằm</a:t>
            </a:r>
            <a:r>
              <a:rPr lang="en-US" sz="2400">
                <a:solidFill>
                  <a:schemeClr val="tx1"/>
                </a:solidFill>
              </a:rPr>
              <a:t> </a:t>
            </a:r>
            <a:r>
              <a:rPr lang="en-US" sz="2400" smtClean="0">
                <a:solidFill>
                  <a:schemeClr val="tx1"/>
                </a:solidFill>
              </a:rPr>
              <a:t>tăng </a:t>
            </a:r>
            <a:r>
              <a:rPr lang="en-US" sz="2400" dirty="0" err="1">
                <a:solidFill>
                  <a:schemeClr val="tx1"/>
                </a:solidFill>
              </a:rPr>
              <a:t>doanh</a:t>
            </a:r>
            <a:r>
              <a:rPr lang="en-US" sz="2400" dirty="0">
                <a:solidFill>
                  <a:schemeClr val="tx1"/>
                </a:solidFill>
              </a:rPr>
              <a:t> </a:t>
            </a:r>
            <a:r>
              <a:rPr lang="en-US" sz="2400" dirty="0" err="1" smtClean="0">
                <a:solidFill>
                  <a:schemeClr val="tx1"/>
                </a:solidFill>
              </a:rPr>
              <a:t>thu</a:t>
            </a:r>
            <a:r>
              <a:rPr lang="en-US" sz="2400" dirty="0" smtClean="0">
                <a:solidFill>
                  <a:schemeClr val="tx1"/>
                </a:solidFill>
              </a:rPr>
              <a:t>.</a:t>
            </a:r>
            <a:r>
              <a:rPr lang="en-US" altLang="en-US" sz="2400" dirty="0">
                <a:solidFill>
                  <a:schemeClr val="tx2">
                    <a:lumMod val="75000"/>
                  </a:schemeClr>
                </a:solidFill>
                <a:latin typeface="Times New Roman" pitchFamily="18" charset="0"/>
                <a:cs typeface="Times New Roman" pitchFamily="18" charset="0"/>
              </a:rPr>
              <a:t> </a:t>
            </a:r>
            <a:endParaRPr lang="en-US" sz="2400" dirty="0">
              <a:solidFill>
                <a:schemeClr val="tx2">
                  <a:lumMod val="75000"/>
                </a:schemeClr>
              </a:solidFill>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4256087"/>
            <a:ext cx="4300547" cy="2438400"/>
          </a:xfrm>
          <a:prstGeom prst="rect">
            <a:avLst/>
          </a:prstGeom>
        </p:spPr>
      </p:pic>
    </p:spTree>
    <p:extLst>
      <p:ext uri="{BB962C8B-B14F-4D97-AF65-F5344CB8AC3E}">
        <p14:creationId xmlns:p14="http://schemas.microsoft.com/office/powerpoint/2010/main" val="39817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Khái</a:t>
            </a:r>
            <a:r>
              <a:rPr lang="en-US" dirty="0" smtClean="0"/>
              <a:t> </a:t>
            </a:r>
            <a:r>
              <a:rPr lang="en-US" dirty="0" err="1" smtClean="0"/>
              <a:t>niệm</a:t>
            </a:r>
            <a:r>
              <a:rPr lang="en-US" dirty="0" smtClean="0"/>
              <a:t> </a:t>
            </a:r>
            <a:r>
              <a:rPr lang="en-US" dirty="0" err="1" smtClean="0"/>
              <a:t>thống</a:t>
            </a:r>
            <a:r>
              <a:rPr lang="en-US" dirty="0" smtClean="0"/>
              <a:t> </a:t>
            </a:r>
            <a:r>
              <a:rPr lang="en-US" dirty="0" err="1" smtClean="0"/>
              <a:t>kê</a:t>
            </a:r>
            <a:endParaRPr lang="en-US" dirty="0"/>
          </a:p>
        </p:txBody>
      </p:sp>
      <p:sp>
        <p:nvSpPr>
          <p:cNvPr id="3" name="Content Placeholder 2"/>
          <p:cNvSpPr>
            <a:spLocks noGrp="1"/>
          </p:cNvSpPr>
          <p:nvPr>
            <p:ph idx="1"/>
          </p:nvPr>
        </p:nvSpPr>
        <p:spPr>
          <a:xfrm>
            <a:off x="228600" y="2093314"/>
            <a:ext cx="4800600" cy="2209800"/>
          </a:xfrm>
        </p:spPr>
        <p:txBody>
          <a:bodyPr/>
          <a:lstStyle/>
          <a:p>
            <a:pPr marL="0" indent="0" algn="just">
              <a:buNone/>
            </a:pPr>
            <a:r>
              <a:rPr lang="en-US" dirty="0" err="1" smtClean="0">
                <a:solidFill>
                  <a:srgbClr val="FF0000"/>
                </a:solidFill>
              </a:rPr>
              <a:t>Thống</a:t>
            </a:r>
            <a:r>
              <a:rPr lang="en-US" dirty="0" smtClean="0">
                <a:solidFill>
                  <a:srgbClr val="FF0000"/>
                </a:solidFill>
              </a:rPr>
              <a:t> </a:t>
            </a:r>
            <a:r>
              <a:rPr lang="en-US" dirty="0" err="1" smtClean="0">
                <a:solidFill>
                  <a:srgbClr val="FF0000"/>
                </a:solidFill>
              </a:rPr>
              <a:t>kê</a:t>
            </a:r>
            <a:r>
              <a:rPr lang="en-US" dirty="0" smtClean="0">
                <a:solidFill>
                  <a:srgbClr val="FF0000"/>
                </a:solidFill>
              </a:rPr>
              <a:t> </a:t>
            </a:r>
            <a:r>
              <a:rPr lang="en-US" dirty="0" err="1" smtClean="0"/>
              <a:t>là</a:t>
            </a:r>
            <a:r>
              <a:rPr lang="en-US" dirty="0" smtClean="0"/>
              <a:t> </a:t>
            </a:r>
            <a:r>
              <a:rPr lang="en-US" dirty="0" err="1" smtClean="0"/>
              <a:t>ngành</a:t>
            </a:r>
            <a:r>
              <a:rPr lang="en-US" dirty="0" smtClean="0"/>
              <a:t> </a:t>
            </a:r>
            <a:r>
              <a:rPr lang="en-US" dirty="0" err="1" smtClean="0"/>
              <a:t>khoa</a:t>
            </a:r>
            <a:r>
              <a:rPr lang="en-US" dirty="0" smtClean="0"/>
              <a:t> </a:t>
            </a:r>
            <a:r>
              <a:rPr lang="en-US" dirty="0" err="1" smtClean="0"/>
              <a:t>học</a:t>
            </a:r>
            <a:r>
              <a:rPr lang="en-US" dirty="0" smtClean="0"/>
              <a:t> </a:t>
            </a:r>
            <a:r>
              <a:rPr lang="en-US" dirty="0" err="1" smtClean="0"/>
              <a:t>liên</a:t>
            </a:r>
            <a:r>
              <a:rPr lang="en-US" dirty="0" smtClean="0"/>
              <a:t> </a:t>
            </a:r>
            <a:r>
              <a:rPr lang="en-US" dirty="0" err="1" smtClean="0"/>
              <a:t>quan</a:t>
            </a:r>
            <a:r>
              <a:rPr lang="en-US" dirty="0" smtClean="0"/>
              <a:t> </a:t>
            </a:r>
            <a:r>
              <a:rPr lang="en-US" err="1" smtClean="0"/>
              <a:t>đến</a:t>
            </a:r>
            <a:r>
              <a:rPr lang="en-US" smtClean="0"/>
              <a:t> việc </a:t>
            </a:r>
            <a:r>
              <a:rPr lang="en-US" smtClean="0">
                <a:solidFill>
                  <a:srgbClr val="FF0000"/>
                </a:solidFill>
              </a:rPr>
              <a:t>thu thập, phân tích</a:t>
            </a:r>
            <a:r>
              <a:rPr lang="en-US">
                <a:solidFill>
                  <a:srgbClr val="FF0000"/>
                </a:solidFill>
              </a:rPr>
              <a:t> </a:t>
            </a:r>
            <a:r>
              <a:rPr lang="en-US" smtClean="0"/>
              <a:t>và</a:t>
            </a:r>
            <a:r>
              <a:rPr lang="en-US" smtClean="0">
                <a:solidFill>
                  <a:srgbClr val="FF0000"/>
                </a:solidFill>
              </a:rPr>
              <a:t> </a:t>
            </a:r>
            <a:r>
              <a:rPr lang="en-US" dirty="0" err="1" smtClean="0">
                <a:solidFill>
                  <a:srgbClr val="FF0000"/>
                </a:solidFill>
              </a:rPr>
              <a:t>trình</a:t>
            </a:r>
            <a:r>
              <a:rPr lang="en-US" dirty="0" smtClean="0">
                <a:solidFill>
                  <a:srgbClr val="FF0000"/>
                </a:solidFill>
              </a:rPr>
              <a:t> </a:t>
            </a:r>
            <a:r>
              <a:rPr lang="en-US" dirty="0" err="1" smtClean="0">
                <a:solidFill>
                  <a:srgbClr val="FF0000"/>
                </a:solidFill>
              </a:rPr>
              <a:t>bày</a:t>
            </a:r>
            <a:r>
              <a:rPr lang="en-US" dirty="0" smtClean="0">
                <a:solidFill>
                  <a:srgbClr val="FF0000"/>
                </a:solidFill>
              </a:rPr>
              <a:t> </a:t>
            </a:r>
            <a:r>
              <a:rPr lang="en-US" dirty="0" err="1" smtClean="0"/>
              <a:t>dữ</a:t>
            </a:r>
            <a:r>
              <a:rPr lang="en-US" dirty="0" smtClean="0"/>
              <a:t> </a:t>
            </a:r>
            <a:r>
              <a:rPr lang="en-US" dirty="0" err="1" smtClean="0"/>
              <a:t>liệu</a:t>
            </a:r>
            <a:r>
              <a:rPr lang="en-US" dirty="0" smtClean="0">
                <a:solidFill>
                  <a:srgbClr val="FF0000"/>
                </a:solidFill>
              </a:rPr>
              <a:t>.</a:t>
            </a:r>
            <a:endParaRPr lang="en-US" dirty="0">
              <a:solidFill>
                <a:srgbClr val="FF0000"/>
              </a:solidFill>
            </a:endParaRPr>
          </a:p>
        </p:txBody>
      </p:sp>
      <p:sp>
        <p:nvSpPr>
          <p:cNvPr id="4" name="Slide Number Placeholder 3"/>
          <p:cNvSpPr>
            <a:spLocks noGrp="1"/>
          </p:cNvSpPr>
          <p:nvPr>
            <p:ph type="sldNum" sz="quarter" idx="10"/>
          </p:nvPr>
        </p:nvSpPr>
        <p:spPr/>
        <p:txBody>
          <a:bodyPr/>
          <a:lstStyle/>
          <a:p>
            <a:pPr>
              <a:defRPr/>
            </a:pPr>
            <a:fld id="{2CB3198D-C55E-46E6-8960-576AED387128}" type="slidenum">
              <a:rPr lang="en-US" smtClean="0"/>
              <a:pPr>
                <a:defRPr/>
              </a:pPr>
              <a:t>17</a:t>
            </a:fld>
            <a:endParaRPr lang="en-US" dirty="0"/>
          </a:p>
        </p:txBody>
      </p:sp>
      <p:sp>
        <p:nvSpPr>
          <p:cNvPr id="5" name="Footer Placeholder 4"/>
          <p:cNvSpPr>
            <a:spLocks noGrp="1"/>
          </p:cNvSpPr>
          <p:nvPr>
            <p:ph type="ftr" sz="quarter" idx="11"/>
          </p:nvPr>
        </p:nvSpPr>
        <p:spPr/>
        <p:txBody>
          <a:bodyPr/>
          <a:lstStyle/>
          <a:p>
            <a:pPr>
              <a:defRPr/>
            </a:pPr>
            <a:r>
              <a:rPr lang="en-US" dirty="0" smtClean="0"/>
              <a:t> </a:t>
            </a:r>
          </a:p>
          <a:p>
            <a:pPr>
              <a:defRPr/>
            </a:pPr>
            <a:endParaRPr lang="en-US" dirty="0"/>
          </a:p>
        </p:txBody>
      </p:sp>
      <p:sp>
        <p:nvSpPr>
          <p:cNvPr id="7" name="Rounded Rectangle 6"/>
          <p:cNvSpPr/>
          <p:nvPr/>
        </p:nvSpPr>
        <p:spPr bwMode="auto">
          <a:xfrm>
            <a:off x="38501" y="2093314"/>
            <a:ext cx="4990699" cy="2021486"/>
          </a:xfrm>
          <a:prstGeom prst="roundRect">
            <a:avLst/>
          </a:prstGeom>
          <a:noFill/>
          <a:ln w="31750" cap="flat" cmpd="sng" algn="ctr">
            <a:solidFill>
              <a:schemeClr val="fo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200" y="1445420"/>
            <a:ext cx="3352800" cy="4436872"/>
          </a:xfrm>
          <a:prstGeom prst="rect">
            <a:avLst/>
          </a:prstGeom>
        </p:spPr>
      </p:pic>
    </p:spTree>
    <p:extLst>
      <p:ext uri="{BB962C8B-B14F-4D97-AF65-F5344CB8AC3E}">
        <p14:creationId xmlns:p14="http://schemas.microsoft.com/office/powerpoint/2010/main" val="19302207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Áp</a:t>
            </a:r>
            <a:r>
              <a:rPr lang="en-US" dirty="0" smtClean="0"/>
              <a:t> </a:t>
            </a:r>
            <a:r>
              <a:rPr lang="en-US" dirty="0" err="1" smtClean="0"/>
              <a:t>dụng</a:t>
            </a:r>
            <a:r>
              <a:rPr lang="en-US" dirty="0" smtClean="0"/>
              <a:t> </a:t>
            </a:r>
            <a:r>
              <a:rPr lang="en-US" dirty="0" err="1" smtClean="0"/>
              <a:t>thống</a:t>
            </a:r>
            <a:r>
              <a:rPr lang="en-US" dirty="0" smtClean="0"/>
              <a:t> </a:t>
            </a:r>
            <a:r>
              <a:rPr lang="en-US" dirty="0" err="1" smtClean="0"/>
              <a:t>kê</a:t>
            </a:r>
            <a:r>
              <a:rPr lang="en-US" dirty="0" smtClean="0"/>
              <a:t> </a:t>
            </a:r>
            <a:r>
              <a:rPr lang="en-US" dirty="0" err="1" smtClean="0"/>
              <a:t>trong</a:t>
            </a:r>
            <a:r>
              <a:rPr lang="en-US" dirty="0" smtClean="0"/>
              <a:t> KTXH</a:t>
            </a:r>
            <a:endParaRPr lang="en-US" dirty="0"/>
          </a:p>
        </p:txBody>
      </p:sp>
      <p:sp>
        <p:nvSpPr>
          <p:cNvPr id="3" name="Content Placeholder 2"/>
          <p:cNvSpPr>
            <a:spLocks noGrp="1"/>
          </p:cNvSpPr>
          <p:nvPr>
            <p:ph idx="1"/>
          </p:nvPr>
        </p:nvSpPr>
        <p:spPr>
          <a:xfrm>
            <a:off x="609600" y="1828800"/>
            <a:ext cx="8458200" cy="4532313"/>
          </a:xfrm>
        </p:spPr>
        <p:txBody>
          <a:bodyPr/>
          <a:lstStyle/>
          <a:p>
            <a:pPr marL="0" indent="0">
              <a:buNone/>
            </a:pPr>
            <a:r>
              <a:rPr lang="en-US" sz="1800" dirty="0" smtClean="0">
                <a:solidFill>
                  <a:srgbClr val="FF0000"/>
                </a:solidFill>
                <a:hlinkClick r:id="rId2"/>
              </a:rPr>
              <a:t>http://www.worldofstatistics.org/category/a-world-without-statistics/page/4/</a:t>
            </a:r>
            <a:r>
              <a:rPr lang="en-US" sz="1800" dirty="0" smtClean="0">
                <a:solidFill>
                  <a:srgbClr val="FF0000"/>
                </a:solidFill>
              </a:rPr>
              <a:t> </a:t>
            </a:r>
            <a:endParaRPr lang="en-US" dirty="0" smtClean="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2CB3198D-C55E-46E6-8960-576AED387128}" type="slidenum">
              <a:rPr lang="en-US" smtClean="0"/>
              <a:pPr>
                <a:defRPr/>
              </a:pPr>
              <a:t>18</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266" y="2743200"/>
            <a:ext cx="3962400" cy="33710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333" y="2591324"/>
            <a:ext cx="3657600" cy="4020748"/>
          </a:xfrm>
          <a:prstGeom prst="rect">
            <a:avLst/>
          </a:prstGeom>
        </p:spPr>
      </p:pic>
    </p:spTree>
    <p:extLst>
      <p:ext uri="{BB962C8B-B14F-4D97-AF65-F5344CB8AC3E}">
        <p14:creationId xmlns:p14="http://schemas.microsoft.com/office/powerpoint/2010/main" val="41246862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Ứng</a:t>
            </a:r>
            <a:r>
              <a:rPr lang="en-US" dirty="0" smtClean="0"/>
              <a:t> </a:t>
            </a:r>
            <a:r>
              <a:rPr lang="en-US" dirty="0" err="1" smtClean="0"/>
              <a:t>dụng</a:t>
            </a:r>
            <a:r>
              <a:rPr lang="en-US" dirty="0" smtClean="0"/>
              <a:t> </a:t>
            </a:r>
            <a:r>
              <a:rPr lang="en-US" dirty="0" err="1" smtClean="0"/>
              <a:t>thống</a:t>
            </a:r>
            <a:r>
              <a:rPr lang="en-US" dirty="0" smtClean="0"/>
              <a:t> </a:t>
            </a:r>
            <a:r>
              <a:rPr lang="en-US" dirty="0" err="1" smtClean="0"/>
              <a:t>kê</a:t>
            </a:r>
            <a:r>
              <a:rPr lang="en-US" dirty="0" smtClean="0"/>
              <a:t> </a:t>
            </a:r>
            <a:r>
              <a:rPr lang="en-US" dirty="0" err="1" smtClean="0"/>
              <a:t>trong</a:t>
            </a:r>
            <a:r>
              <a:rPr lang="en-US" dirty="0" smtClean="0"/>
              <a:t> KTXH</a:t>
            </a:r>
            <a:endParaRPr lang="en-US" dirty="0"/>
          </a:p>
        </p:txBody>
      </p:sp>
      <p:pic>
        <p:nvPicPr>
          <p:cNvPr id="6" name="World Statistics Day -- How Statistics Make a Differenc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0938" y="2358831"/>
            <a:ext cx="7008813" cy="3942113"/>
          </a:xfrm>
        </p:spPr>
      </p:pic>
      <p:sp>
        <p:nvSpPr>
          <p:cNvPr id="4" name="Slide Number Placeholder 3"/>
          <p:cNvSpPr>
            <a:spLocks noGrp="1"/>
          </p:cNvSpPr>
          <p:nvPr>
            <p:ph type="sldNum" sz="quarter" idx="10"/>
          </p:nvPr>
        </p:nvSpPr>
        <p:spPr/>
        <p:txBody>
          <a:bodyPr/>
          <a:lstStyle/>
          <a:p>
            <a:pPr>
              <a:defRPr/>
            </a:pPr>
            <a:fld id="{2CB3198D-C55E-46E6-8960-576AED387128}" type="slidenum">
              <a:rPr lang="en-US" smtClean="0"/>
              <a:pPr>
                <a:defRPr/>
              </a:pPr>
              <a:t>19</a:t>
            </a:fld>
            <a:endParaRPr lang="en-US" dirty="0"/>
          </a:p>
        </p:txBody>
      </p:sp>
      <p:sp>
        <p:nvSpPr>
          <p:cNvPr id="5" name="Footer Placeholder 4"/>
          <p:cNvSpPr>
            <a:spLocks noGrp="1"/>
          </p:cNvSpPr>
          <p:nvPr>
            <p:ph type="ftr" sz="quarter" idx="11"/>
          </p:nvPr>
        </p:nvSpPr>
        <p:spPr/>
        <p:txBody>
          <a:bodyPr/>
          <a:lstStyle/>
          <a:p>
            <a:pPr>
              <a:defRPr/>
            </a:pPr>
            <a:r>
              <a:rPr lang="en-US" dirty="0" smtClean="0"/>
              <a:t> </a:t>
            </a:r>
          </a:p>
          <a:p>
            <a:pPr>
              <a:defRPr/>
            </a:pPr>
            <a:endParaRPr lang="en-US" dirty="0"/>
          </a:p>
        </p:txBody>
      </p:sp>
      <p:sp>
        <p:nvSpPr>
          <p:cNvPr id="7" name="Rectangle 6"/>
          <p:cNvSpPr/>
          <p:nvPr/>
        </p:nvSpPr>
        <p:spPr>
          <a:xfrm>
            <a:off x="1150938" y="1663960"/>
            <a:ext cx="7543800" cy="461665"/>
          </a:xfrm>
          <a:prstGeom prst="rect">
            <a:avLst/>
          </a:prstGeom>
        </p:spPr>
        <p:txBody>
          <a:bodyPr wrap="square">
            <a:spAutoFit/>
          </a:bodyPr>
          <a:lstStyle/>
          <a:p>
            <a:pPr marL="0" indent="0">
              <a:buNone/>
            </a:pPr>
            <a:r>
              <a:rPr lang="en-US" dirty="0">
                <a:hlinkClick r:id="rId5"/>
              </a:rPr>
              <a:t>https://www.youtube.com/watch?v=94rxTevMzU4</a:t>
            </a:r>
            <a:endParaRPr lang="en-US" dirty="0"/>
          </a:p>
        </p:txBody>
      </p:sp>
    </p:spTree>
    <p:extLst>
      <p:ext uri="{BB962C8B-B14F-4D97-AF65-F5344CB8AC3E}">
        <p14:creationId xmlns:p14="http://schemas.microsoft.com/office/powerpoint/2010/main" val="7102570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381000"/>
            <a:ext cx="9144000" cy="664335"/>
          </a:xfrm>
        </p:spPr>
        <p:txBody>
          <a:bodyPr>
            <a:noAutofit/>
          </a:bodyPr>
          <a:lstStyle/>
          <a:p>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a:latin typeface="Times New Roman" pitchFamily="18" charset="0"/>
                <a:cs typeface="Times New Roman" pitchFamily="18" charset="0"/>
              </a:rPr>
              <a:t/>
            </a:r>
            <a:br>
              <a:rPr lang="en-US" sz="3600" b="1" dirty="0">
                <a:latin typeface="Times New Roman" pitchFamily="18" charset="0"/>
                <a:cs typeface="Times New Roman" pitchFamily="18" charset="0"/>
              </a:rPr>
            </a:br>
            <a:r>
              <a:rPr lang="en-US" sz="3600" b="1" dirty="0">
                <a:solidFill>
                  <a:schemeClr val="tx2">
                    <a:lumMod val="75000"/>
                  </a:schemeClr>
                </a:solidFill>
                <a:latin typeface="Times New Roman" pitchFamily="18" charset="0"/>
                <a:cs typeface="Times New Roman" pitchFamily="18" charset="0"/>
              </a:rPr>
              <a:t>NỘI DUNG CHÍNH</a:t>
            </a:r>
            <a:endParaRPr lang="en-US" sz="3600" dirty="0">
              <a:latin typeface="Times New Roman" pitchFamily="18" charset="0"/>
              <a:cs typeface="Times New Roman" pitchFamily="18" charset="0"/>
            </a:endParaRPr>
          </a:p>
        </p:txBody>
      </p:sp>
      <p:sp>
        <p:nvSpPr>
          <p:cNvPr id="12" name="Slide Number Placeholder 3"/>
          <p:cNvSpPr>
            <a:spLocks noGrp="1"/>
          </p:cNvSpPr>
          <p:nvPr>
            <p:ph type="sldNum" sz="quarter" idx="12"/>
          </p:nvPr>
        </p:nvSpPr>
        <p:spPr>
          <a:xfrm>
            <a:off x="3505200" y="6477000"/>
            <a:ext cx="2133600" cy="365125"/>
          </a:xfrm>
        </p:spPr>
        <p:txBody>
          <a:bodyPr/>
          <a:lstStyle/>
          <a:p>
            <a:fld id="{EF92D9A3-AE8C-409F-844C-3EF81B1AB311}" type="slidenum">
              <a:rPr lang="en-US" sz="1600" b="0" smtClean="0">
                <a:solidFill>
                  <a:srgbClr val="C00000"/>
                </a:solidFill>
              </a:rPr>
              <a:pPr/>
              <a:t>2</a:t>
            </a:fld>
            <a:endParaRPr lang="en-US" sz="1600" b="0" dirty="0">
              <a:solidFill>
                <a:srgbClr val="C00000"/>
              </a:solidFill>
            </a:endParaRPr>
          </a:p>
        </p:txBody>
      </p:sp>
      <p:graphicFrame>
        <p:nvGraphicFramePr>
          <p:cNvPr id="14" name="Diagram 13"/>
          <p:cNvGraphicFramePr/>
          <p:nvPr>
            <p:extLst>
              <p:ext uri="{D42A27DB-BD31-4B8C-83A1-F6EECF244321}">
                <p14:modId xmlns:p14="http://schemas.microsoft.com/office/powerpoint/2010/main" val="2771783464"/>
              </p:ext>
            </p:extLst>
          </p:nvPr>
        </p:nvGraphicFramePr>
        <p:xfrm>
          <a:off x="0" y="1676400"/>
          <a:ext cx="8763000"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Box 18"/>
          <p:cNvSpPr txBox="1"/>
          <p:nvPr/>
        </p:nvSpPr>
        <p:spPr>
          <a:xfrm>
            <a:off x="1121343" y="2115529"/>
            <a:ext cx="8001000" cy="830997"/>
          </a:xfrm>
          <a:prstGeom prst="rect">
            <a:avLst/>
          </a:prstGeom>
          <a:noFill/>
        </p:spPr>
        <p:txBody>
          <a:bodyPr wrap="square" rtlCol="0">
            <a:spAutoFit/>
          </a:bodyPr>
          <a:lstStyle/>
          <a:p>
            <a:pPr lvl="0"/>
            <a:r>
              <a:rPr lang="en-US" dirty="0" err="1" smtClean="0">
                <a:solidFill>
                  <a:srgbClr val="002060"/>
                </a:solidFill>
                <a:latin typeface="Times New Roman" panose="02020603050405020304" pitchFamily="18" charset="0"/>
                <a:cs typeface="Times New Roman" panose="02020603050405020304" pitchFamily="18" charset="0"/>
              </a:rPr>
              <a:t>Giới</a:t>
            </a:r>
            <a:r>
              <a:rPr lang="en-US" dirty="0" smtClean="0">
                <a:solidFill>
                  <a:srgbClr val="002060"/>
                </a:solidFill>
                <a:latin typeface="Times New Roman" panose="02020603050405020304" pitchFamily="18" charset="0"/>
                <a:cs typeface="Times New Roman" panose="02020603050405020304" pitchFamily="18" charset="0"/>
              </a:rPr>
              <a:t> </a:t>
            </a:r>
            <a:r>
              <a:rPr lang="en-US" dirty="0" err="1" smtClean="0">
                <a:solidFill>
                  <a:srgbClr val="002060"/>
                </a:solidFill>
                <a:latin typeface="Times New Roman" panose="02020603050405020304" pitchFamily="18" charset="0"/>
                <a:cs typeface="Times New Roman" panose="02020603050405020304" pitchFamily="18" charset="0"/>
              </a:rPr>
              <a:t>thiệu</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về</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môn</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err="1" smtClean="0">
                <a:solidFill>
                  <a:srgbClr val="002060"/>
                </a:solidFill>
                <a:latin typeface="Times New Roman" panose="02020603050405020304" pitchFamily="18" charset="0"/>
                <a:cs typeface="Times New Roman" panose="02020603050405020304" pitchFamily="18" charset="0"/>
              </a:rPr>
              <a:t>học</a:t>
            </a:r>
            <a:endParaRPr lang="en-US" sz="2400" dirty="0">
              <a:solidFill>
                <a:srgbClr val="002060"/>
              </a:solidFill>
              <a:latin typeface="Times New Roman" panose="02020603050405020304" pitchFamily="18" charset="0"/>
              <a:cs typeface="Times New Roman" panose="02020603050405020304" pitchFamily="18" charset="0"/>
            </a:endParaRPr>
          </a:p>
          <a:p>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0" name="TextBox 19"/>
          <p:cNvSpPr txBox="1"/>
          <p:nvPr/>
        </p:nvSpPr>
        <p:spPr>
          <a:xfrm>
            <a:off x="1524000" y="3185723"/>
            <a:ext cx="6705600" cy="830997"/>
          </a:xfrm>
          <a:prstGeom prst="rect">
            <a:avLst/>
          </a:prstGeom>
          <a:noFill/>
        </p:spPr>
        <p:txBody>
          <a:bodyPr wrap="square" rtlCol="0">
            <a:spAutoFit/>
          </a:bodyPr>
          <a:lstStyle/>
          <a:p>
            <a:pPr lvl="0"/>
            <a:r>
              <a:rPr lang="en-US" dirty="0" err="1" smtClean="0">
                <a:solidFill>
                  <a:srgbClr val="002060"/>
                </a:solidFill>
                <a:latin typeface="Times New Roman" pitchFamily="18" charset="0"/>
                <a:cs typeface="Times New Roman" panose="02020603050405020304" pitchFamily="18" charset="0"/>
              </a:rPr>
              <a:t>Thống</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kê</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là</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gì</a:t>
            </a:r>
            <a:r>
              <a:rPr lang="en-US" dirty="0" smtClean="0">
                <a:solidFill>
                  <a:srgbClr val="002060"/>
                </a:solidFill>
                <a:latin typeface="Times New Roman" pitchFamily="18" charset="0"/>
                <a:cs typeface="Times New Roman" panose="02020603050405020304" pitchFamily="18" charset="0"/>
              </a:rPr>
              <a:t>?</a:t>
            </a:r>
            <a:endParaRPr lang="en-US" sz="2400" dirty="0">
              <a:solidFill>
                <a:srgbClr val="002060"/>
              </a:solidFill>
              <a:latin typeface="Times New Roman" panose="02020603050405020304" pitchFamily="18" charset="0"/>
              <a:cs typeface="Times New Roman" panose="02020603050405020304" pitchFamily="18" charset="0"/>
            </a:endParaRPr>
          </a:p>
          <a:p>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600200" y="4255917"/>
            <a:ext cx="6705600" cy="830997"/>
          </a:xfrm>
          <a:prstGeom prst="rect">
            <a:avLst/>
          </a:prstGeom>
          <a:noFill/>
        </p:spPr>
        <p:txBody>
          <a:bodyPr wrap="square" rtlCol="0">
            <a:spAutoFit/>
          </a:bodyPr>
          <a:lstStyle/>
          <a:p>
            <a:pPr lvl="0"/>
            <a:r>
              <a:rPr lang="en-US" dirty="0" err="1" smtClean="0">
                <a:solidFill>
                  <a:srgbClr val="002060"/>
                </a:solidFill>
                <a:latin typeface="Times New Roman" pitchFamily="18" charset="0"/>
                <a:cs typeface="Times New Roman" panose="02020603050405020304" pitchFamily="18" charset="0"/>
              </a:rPr>
              <a:t>Một</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số</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khái</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niệm</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cơ</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bản</a:t>
            </a:r>
            <a:endParaRPr lang="en-US" sz="2400" dirty="0">
              <a:solidFill>
                <a:srgbClr val="002060"/>
              </a:solidFill>
              <a:latin typeface="Times New Roman" panose="02020603050405020304" pitchFamily="18" charset="0"/>
              <a:cs typeface="Times New Roman" panose="02020603050405020304" pitchFamily="18" charset="0"/>
            </a:endParaRPr>
          </a:p>
          <a:p>
            <a:r>
              <a:rPr lang="en-US" sz="2400" dirty="0" smtClean="0">
                <a:solidFill>
                  <a:srgbClr val="002060"/>
                </a:solidFill>
                <a:latin typeface="Times New Roman" panose="02020603050405020304" pitchFamily="18" charset="0"/>
                <a:cs typeface="Times New Roman" panose="02020603050405020304" pitchFamily="18" charset="0"/>
              </a:rPr>
              <a:t> </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1371600" y="5320291"/>
            <a:ext cx="6737444" cy="461665"/>
          </a:xfrm>
          <a:prstGeom prst="rect">
            <a:avLst/>
          </a:prstGeom>
          <a:noFill/>
        </p:spPr>
        <p:txBody>
          <a:bodyPr wrap="square" rtlCol="0">
            <a:spAutoFit/>
          </a:bodyPr>
          <a:lstStyle/>
          <a:p>
            <a:r>
              <a:rPr lang="en-US" dirty="0" err="1" smtClean="0">
                <a:solidFill>
                  <a:srgbClr val="002060"/>
                </a:solidFill>
                <a:latin typeface="Times New Roman" pitchFamily="18" charset="0"/>
                <a:cs typeface="Times New Roman" panose="02020603050405020304" pitchFamily="18" charset="0"/>
              </a:rPr>
              <a:t>Một</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số</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phương</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pháp</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chọn</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mẫu</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ngẫu</a:t>
            </a:r>
            <a:r>
              <a:rPr lang="en-US" dirty="0" smtClean="0">
                <a:solidFill>
                  <a:srgbClr val="002060"/>
                </a:solidFill>
                <a:latin typeface="Times New Roman" pitchFamily="18" charset="0"/>
                <a:cs typeface="Times New Roman" panose="02020603050405020304" pitchFamily="18" charset="0"/>
              </a:rPr>
              <a:t> </a:t>
            </a:r>
            <a:r>
              <a:rPr lang="en-US" dirty="0" err="1" smtClean="0">
                <a:solidFill>
                  <a:srgbClr val="002060"/>
                </a:solidFill>
                <a:latin typeface="Times New Roman" pitchFamily="18" charset="0"/>
                <a:cs typeface="Times New Roman" panose="02020603050405020304" pitchFamily="18" charset="0"/>
              </a:rPr>
              <a:t>nhiên</a:t>
            </a:r>
            <a:endParaRPr lang="en-US" sz="2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3261243"/>
      </p:ext>
    </p:extLst>
  </p:cSld>
  <p:clrMapOvr>
    <a:masterClrMapping/>
  </p:clrMapOvr>
  <mc:AlternateContent xmlns:mc="http://schemas.openxmlformats.org/markup-compatibility/2006" xmlns:p14="http://schemas.microsoft.com/office/powerpoint/2010/main">
    <mc:Choice Requires="p14">
      <p:transition spd="slow" p14:dur="1250">
        <p:dissolve/>
      </p:transition>
    </mc:Choice>
    <mc:Fallback xmlns="">
      <p:transition spd="slow">
        <p:dissolv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dirty="0" err="1" smtClean="0"/>
              <a:t>Tổng</a:t>
            </a:r>
            <a:r>
              <a:rPr lang="en-US" dirty="0" smtClean="0"/>
              <a:t> </a:t>
            </a:r>
            <a:r>
              <a:rPr lang="en-US" dirty="0" err="1" smtClean="0"/>
              <a:t>thể</a:t>
            </a:r>
            <a:r>
              <a:rPr lang="en-US" dirty="0" smtClean="0"/>
              <a:t> </a:t>
            </a:r>
            <a:r>
              <a:rPr lang="en-US" dirty="0" err="1" smtClean="0"/>
              <a:t>và</a:t>
            </a:r>
            <a:r>
              <a:rPr lang="en-US" dirty="0" smtClean="0"/>
              <a:t> </a:t>
            </a:r>
            <a:r>
              <a:rPr lang="en-US" dirty="0" err="1" smtClean="0"/>
              <a:t>Mẫu</a:t>
            </a:r>
            <a:endParaRPr lang="en-US" dirty="0" smtClean="0"/>
          </a:p>
        </p:txBody>
      </p:sp>
      <p:sp>
        <p:nvSpPr>
          <p:cNvPr id="11" name="Rectangle 14"/>
          <p:cNvSpPr>
            <a:spLocks noGrp="1" noChangeArrowheads="1"/>
          </p:cNvSpPr>
          <p:nvPr>
            <p:ph type="sldNum" sz="quarter" idx="10"/>
          </p:nvPr>
        </p:nvSpPr>
        <p:spPr/>
        <p:txBody>
          <a:bodyPr/>
          <a:lstStyle/>
          <a:p>
            <a:pPr>
              <a:defRPr/>
            </a:pPr>
            <a:fld id="{1E80DC4C-5B40-4B81-9F57-D75F1B6D1FD5}" type="slidenum">
              <a:rPr lang="en-US" smtClean="0"/>
              <a:pPr>
                <a:defRPr/>
              </a:pPr>
              <a:t>20</a:t>
            </a:fld>
            <a:endParaRPr lang="en-US" dirty="0"/>
          </a:p>
        </p:txBody>
      </p:sp>
      <p:sp>
        <p:nvSpPr>
          <p:cNvPr id="31746" name="Footer Placeholder 17"/>
          <p:cNvSpPr>
            <a:spLocks noGrp="1" noChangeArrowheads="1"/>
          </p:cNvSpPr>
          <p:nvPr>
            <p:ph type="ftr" sz="quarter" idx="11"/>
          </p:nvPr>
        </p:nvSpPr>
        <p:spPr bwMode="auto">
          <a:noFill/>
          <a:ln>
            <a:miter lim="800000"/>
            <a:headEnd/>
            <a:tailEnd/>
          </a:ln>
        </p:spPr>
        <p:txBody>
          <a:bodyPr/>
          <a:lstStyle/>
          <a:p>
            <a:endParaRPr lang="en-US" dirty="0" smtClean="0"/>
          </a:p>
          <a:p>
            <a:endParaRPr lang="en-US" dirty="0" smtClean="0"/>
          </a:p>
        </p:txBody>
      </p:sp>
      <p:sp>
        <p:nvSpPr>
          <p:cNvPr id="31748" name="Oval 3"/>
          <p:cNvSpPr>
            <a:spLocks noChangeArrowheads="1"/>
          </p:cNvSpPr>
          <p:nvPr/>
        </p:nvSpPr>
        <p:spPr bwMode="auto">
          <a:xfrm>
            <a:off x="762000" y="2438400"/>
            <a:ext cx="3810000" cy="2819400"/>
          </a:xfrm>
          <a:prstGeom prst="ellipse">
            <a:avLst/>
          </a:prstGeom>
          <a:noFill/>
          <a:ln w="31750">
            <a:solidFill>
              <a:schemeClr val="tx1"/>
            </a:solidFill>
            <a:miter lim="800000"/>
            <a:headEnd/>
            <a:tailEnd/>
          </a:ln>
        </p:spPr>
        <p:txBody>
          <a:bodyPr wrap="none" anchor="ctr"/>
          <a:lstStyle/>
          <a:p>
            <a:pPr algn="ctr"/>
            <a:endParaRPr lang="fr-FR"/>
          </a:p>
        </p:txBody>
      </p:sp>
      <p:sp>
        <p:nvSpPr>
          <p:cNvPr id="31749" name="Oval 4"/>
          <p:cNvSpPr>
            <a:spLocks noChangeArrowheads="1"/>
          </p:cNvSpPr>
          <p:nvPr/>
        </p:nvSpPr>
        <p:spPr bwMode="auto">
          <a:xfrm>
            <a:off x="4724400" y="2362200"/>
            <a:ext cx="3810000" cy="2895600"/>
          </a:xfrm>
          <a:prstGeom prst="ellipse">
            <a:avLst/>
          </a:prstGeom>
          <a:noFill/>
          <a:ln w="31750">
            <a:solidFill>
              <a:schemeClr val="bg2"/>
            </a:solidFill>
            <a:miter lim="800000"/>
            <a:headEnd/>
            <a:tailEnd/>
          </a:ln>
        </p:spPr>
        <p:txBody>
          <a:bodyPr wrap="none" anchor="ctr"/>
          <a:lstStyle/>
          <a:p>
            <a:pPr algn="ctr"/>
            <a:endParaRPr lang="fr-FR"/>
          </a:p>
        </p:txBody>
      </p:sp>
      <p:sp>
        <p:nvSpPr>
          <p:cNvPr id="31750" name="Text Box 5"/>
          <p:cNvSpPr txBox="1">
            <a:spLocks noChangeArrowheads="1"/>
          </p:cNvSpPr>
          <p:nvPr/>
        </p:nvSpPr>
        <p:spPr bwMode="auto">
          <a:xfrm>
            <a:off x="1905000" y="1905000"/>
            <a:ext cx="2209800" cy="519113"/>
          </a:xfrm>
          <a:prstGeom prst="rect">
            <a:avLst/>
          </a:prstGeom>
          <a:noFill/>
          <a:ln w="9525">
            <a:noFill/>
            <a:miter lim="800000"/>
            <a:headEnd/>
            <a:tailEnd/>
          </a:ln>
        </p:spPr>
        <p:txBody>
          <a:bodyPr>
            <a:spAutoFit/>
          </a:bodyPr>
          <a:lstStyle/>
          <a:p>
            <a:pPr>
              <a:spcBef>
                <a:spcPct val="50000"/>
              </a:spcBef>
            </a:pPr>
            <a:r>
              <a:rPr lang="en-US" sz="2800" b="1" dirty="0" err="1" smtClean="0">
                <a:solidFill>
                  <a:schemeClr val="tx2"/>
                </a:solidFill>
                <a:latin typeface="Times New Roman" pitchFamily="18" charset="0"/>
              </a:rPr>
              <a:t>Tổng</a:t>
            </a:r>
            <a:r>
              <a:rPr lang="en-US" sz="2800" b="1" dirty="0" smtClean="0">
                <a:solidFill>
                  <a:schemeClr val="tx2"/>
                </a:solidFill>
                <a:latin typeface="Times New Roman" pitchFamily="18" charset="0"/>
              </a:rPr>
              <a:t> </a:t>
            </a:r>
            <a:r>
              <a:rPr lang="en-US" sz="2800" b="1" dirty="0" err="1" smtClean="0">
                <a:solidFill>
                  <a:schemeClr val="tx2"/>
                </a:solidFill>
                <a:latin typeface="Times New Roman" pitchFamily="18" charset="0"/>
              </a:rPr>
              <a:t>thể</a:t>
            </a:r>
            <a:endParaRPr lang="en-US" sz="2800" b="1" dirty="0">
              <a:solidFill>
                <a:schemeClr val="tx2"/>
              </a:solidFill>
              <a:latin typeface="Times New Roman" pitchFamily="18" charset="0"/>
            </a:endParaRPr>
          </a:p>
        </p:txBody>
      </p:sp>
      <p:sp>
        <p:nvSpPr>
          <p:cNvPr id="31751" name="Text Box 6"/>
          <p:cNvSpPr txBox="1">
            <a:spLocks noChangeArrowheads="1"/>
          </p:cNvSpPr>
          <p:nvPr/>
        </p:nvSpPr>
        <p:spPr bwMode="auto">
          <a:xfrm>
            <a:off x="6096000" y="1905000"/>
            <a:ext cx="1981200" cy="519113"/>
          </a:xfrm>
          <a:prstGeom prst="rect">
            <a:avLst/>
          </a:prstGeom>
          <a:noFill/>
          <a:ln w="9525">
            <a:noFill/>
            <a:miter lim="800000"/>
            <a:headEnd/>
            <a:tailEnd/>
          </a:ln>
        </p:spPr>
        <p:txBody>
          <a:bodyPr>
            <a:spAutoFit/>
          </a:bodyPr>
          <a:lstStyle/>
          <a:p>
            <a:pPr>
              <a:spcBef>
                <a:spcPct val="50000"/>
              </a:spcBef>
            </a:pPr>
            <a:r>
              <a:rPr lang="en-US" sz="2800" b="1" dirty="0" err="1" smtClean="0">
                <a:solidFill>
                  <a:schemeClr val="tx2"/>
                </a:solidFill>
                <a:latin typeface="Times New Roman" pitchFamily="18" charset="0"/>
              </a:rPr>
              <a:t>Mẫu</a:t>
            </a:r>
            <a:endParaRPr lang="en-US" sz="2800" b="1" dirty="0">
              <a:solidFill>
                <a:schemeClr val="tx2"/>
              </a:solidFill>
              <a:latin typeface="Times New Roman" pitchFamily="18" charset="0"/>
            </a:endParaRPr>
          </a:p>
        </p:txBody>
      </p:sp>
      <p:sp>
        <p:nvSpPr>
          <p:cNvPr id="31752" name="Text Box 7"/>
          <p:cNvSpPr txBox="1">
            <a:spLocks noChangeArrowheads="1"/>
          </p:cNvSpPr>
          <p:nvPr/>
        </p:nvSpPr>
        <p:spPr bwMode="auto">
          <a:xfrm>
            <a:off x="914400" y="5410200"/>
            <a:ext cx="3733800" cy="1200329"/>
          </a:xfrm>
          <a:prstGeom prst="rect">
            <a:avLst/>
          </a:prstGeom>
          <a:noFill/>
          <a:ln w="9525">
            <a:noFill/>
            <a:miter lim="800000"/>
            <a:headEnd/>
            <a:tailEnd/>
          </a:ln>
        </p:spPr>
        <p:txBody>
          <a:bodyPr>
            <a:spAutoFit/>
          </a:bodyPr>
          <a:lstStyle/>
          <a:p>
            <a:pPr algn="just">
              <a:spcBef>
                <a:spcPct val="50000"/>
              </a:spcBef>
            </a:pPr>
            <a:r>
              <a:rPr lang="en-US" dirty="0" err="1" smtClean="0">
                <a:latin typeface="Times New Roman" pitchFamily="18" charset="0"/>
              </a:rPr>
              <a:t>Tập</a:t>
            </a:r>
            <a:r>
              <a:rPr lang="en-US" dirty="0" smtClean="0">
                <a:latin typeface="Times New Roman" pitchFamily="18" charset="0"/>
              </a:rPr>
              <a:t> </a:t>
            </a:r>
            <a:r>
              <a:rPr lang="en-US" dirty="0" err="1" smtClean="0">
                <a:latin typeface="Times New Roman" pitchFamily="18" charset="0"/>
              </a:rPr>
              <a:t>hợp</a:t>
            </a:r>
            <a:r>
              <a:rPr lang="en-US" dirty="0" smtClean="0">
                <a:latin typeface="Times New Roman" pitchFamily="18" charset="0"/>
              </a:rPr>
              <a:t> </a:t>
            </a:r>
            <a:r>
              <a:rPr lang="en-US" dirty="0" err="1" smtClean="0">
                <a:solidFill>
                  <a:srgbClr val="FF0000"/>
                </a:solidFill>
                <a:latin typeface="Times New Roman" pitchFamily="18" charset="0"/>
              </a:rPr>
              <a:t>toàn</a:t>
            </a:r>
            <a:r>
              <a:rPr lang="en-US" dirty="0" smtClean="0">
                <a:solidFill>
                  <a:srgbClr val="FF0000"/>
                </a:solidFill>
                <a:latin typeface="Times New Roman" pitchFamily="18" charset="0"/>
              </a:rPr>
              <a:t> </a:t>
            </a:r>
            <a:r>
              <a:rPr lang="en-US" dirty="0" err="1" smtClean="0">
                <a:solidFill>
                  <a:srgbClr val="FF0000"/>
                </a:solidFill>
                <a:latin typeface="Times New Roman" pitchFamily="18" charset="0"/>
              </a:rPr>
              <a:t>bộ</a:t>
            </a:r>
            <a:r>
              <a:rPr lang="en-US" dirty="0" smtClean="0">
                <a:solidFill>
                  <a:srgbClr val="FF0000"/>
                </a:solidFill>
                <a:latin typeface="Times New Roman" pitchFamily="18" charset="0"/>
              </a:rPr>
              <a:t> </a:t>
            </a:r>
            <a:r>
              <a:rPr lang="en-US" dirty="0" err="1" smtClean="0">
                <a:latin typeface="Times New Roman" pitchFamily="18" charset="0"/>
              </a:rPr>
              <a:t>các</a:t>
            </a:r>
            <a:r>
              <a:rPr lang="en-US" dirty="0" smtClean="0">
                <a:latin typeface="Times New Roman" pitchFamily="18" charset="0"/>
              </a:rPr>
              <a:t> </a:t>
            </a:r>
            <a:r>
              <a:rPr lang="en-US" dirty="0" err="1" smtClean="0">
                <a:latin typeface="Times New Roman" pitchFamily="18" charset="0"/>
              </a:rPr>
              <a:t>phần</a:t>
            </a:r>
            <a:r>
              <a:rPr lang="en-US" dirty="0" smtClean="0">
                <a:latin typeface="Times New Roman" pitchFamily="18" charset="0"/>
              </a:rPr>
              <a:t> </a:t>
            </a:r>
            <a:r>
              <a:rPr lang="en-US" dirty="0" err="1" smtClean="0">
                <a:latin typeface="Times New Roman" pitchFamily="18" charset="0"/>
              </a:rPr>
              <a:t>tử</a:t>
            </a:r>
            <a:r>
              <a:rPr lang="en-US" dirty="0" smtClean="0">
                <a:latin typeface="Times New Roman" pitchFamily="18" charset="0"/>
              </a:rPr>
              <a:t> </a:t>
            </a:r>
            <a:r>
              <a:rPr lang="en-US" dirty="0" err="1" smtClean="0">
                <a:latin typeface="Times New Roman" pitchFamily="18" charset="0"/>
              </a:rPr>
              <a:t>thuộc</a:t>
            </a:r>
            <a:r>
              <a:rPr lang="en-US" dirty="0" smtClean="0">
                <a:latin typeface="Times New Roman" pitchFamily="18" charset="0"/>
              </a:rPr>
              <a:t> </a:t>
            </a:r>
            <a:r>
              <a:rPr lang="en-US" dirty="0" err="1" smtClean="0">
                <a:latin typeface="Times New Roman" pitchFamily="18" charset="0"/>
              </a:rPr>
              <a:t>hiện</a:t>
            </a:r>
            <a:r>
              <a:rPr lang="en-US" dirty="0" smtClean="0">
                <a:latin typeface="Times New Roman" pitchFamily="18" charset="0"/>
              </a:rPr>
              <a:t> </a:t>
            </a:r>
            <a:r>
              <a:rPr lang="en-US" dirty="0" err="1" smtClean="0">
                <a:latin typeface="Times New Roman" pitchFamily="18" charset="0"/>
              </a:rPr>
              <a:t>tượng</a:t>
            </a:r>
            <a:r>
              <a:rPr lang="en-US" dirty="0" smtClean="0">
                <a:latin typeface="Times New Roman" pitchFamily="18" charset="0"/>
              </a:rPr>
              <a:t> </a:t>
            </a:r>
            <a:r>
              <a:rPr lang="en-US" dirty="0" err="1" smtClean="0">
                <a:latin typeface="Times New Roman" pitchFamily="18" charset="0"/>
              </a:rPr>
              <a:t>cần</a:t>
            </a:r>
            <a:r>
              <a:rPr lang="en-US" dirty="0" smtClean="0">
                <a:latin typeface="Times New Roman" pitchFamily="18" charset="0"/>
              </a:rPr>
              <a:t> </a:t>
            </a:r>
            <a:r>
              <a:rPr lang="en-US" dirty="0" err="1" smtClean="0">
                <a:latin typeface="Times New Roman" pitchFamily="18" charset="0"/>
              </a:rPr>
              <a:t>được</a:t>
            </a:r>
            <a:r>
              <a:rPr lang="en-US" dirty="0" smtClean="0">
                <a:latin typeface="Times New Roman" pitchFamily="18" charset="0"/>
              </a:rPr>
              <a:t> </a:t>
            </a:r>
            <a:r>
              <a:rPr lang="en-US" dirty="0" err="1" smtClean="0">
                <a:latin typeface="Times New Roman" pitchFamily="18" charset="0"/>
              </a:rPr>
              <a:t>nghiên</a:t>
            </a:r>
            <a:r>
              <a:rPr lang="en-US" dirty="0" smtClean="0">
                <a:latin typeface="Times New Roman" pitchFamily="18" charset="0"/>
              </a:rPr>
              <a:t> </a:t>
            </a:r>
            <a:r>
              <a:rPr lang="en-US" dirty="0" err="1" smtClean="0">
                <a:latin typeface="Times New Roman" pitchFamily="18" charset="0"/>
              </a:rPr>
              <a:t>cứu</a:t>
            </a:r>
            <a:r>
              <a:rPr lang="en-US" dirty="0" smtClean="0">
                <a:latin typeface="Times New Roman" pitchFamily="18" charset="0"/>
              </a:rPr>
              <a:t>.</a:t>
            </a:r>
            <a:endParaRPr lang="en-US" b="1" dirty="0">
              <a:latin typeface="Times New Roman" pitchFamily="18" charset="0"/>
            </a:endParaRPr>
          </a:p>
        </p:txBody>
      </p:sp>
      <p:sp>
        <p:nvSpPr>
          <p:cNvPr id="31753" name="Text Box 8"/>
          <p:cNvSpPr txBox="1">
            <a:spLocks noChangeArrowheads="1"/>
          </p:cNvSpPr>
          <p:nvPr/>
        </p:nvSpPr>
        <p:spPr bwMode="auto">
          <a:xfrm>
            <a:off x="5181600" y="5372501"/>
            <a:ext cx="3505200" cy="830997"/>
          </a:xfrm>
          <a:prstGeom prst="rect">
            <a:avLst/>
          </a:prstGeom>
          <a:noFill/>
          <a:ln w="9525">
            <a:noFill/>
            <a:miter lim="800000"/>
            <a:headEnd/>
            <a:tailEnd/>
          </a:ln>
        </p:spPr>
        <p:txBody>
          <a:bodyPr>
            <a:spAutoFit/>
          </a:bodyPr>
          <a:lstStyle/>
          <a:p>
            <a:pPr algn="just">
              <a:spcBef>
                <a:spcPct val="50000"/>
              </a:spcBef>
            </a:pPr>
            <a:r>
              <a:rPr lang="en-US" dirty="0" err="1" smtClean="0">
                <a:solidFill>
                  <a:srgbClr val="FF0000"/>
                </a:solidFill>
                <a:latin typeface="Times New Roman" pitchFamily="18" charset="0"/>
              </a:rPr>
              <a:t>Tập</a:t>
            </a:r>
            <a:r>
              <a:rPr lang="en-US" dirty="0" smtClean="0">
                <a:solidFill>
                  <a:srgbClr val="FF0000"/>
                </a:solidFill>
                <a:latin typeface="Times New Roman" pitchFamily="18" charset="0"/>
              </a:rPr>
              <a:t> con </a:t>
            </a:r>
            <a:r>
              <a:rPr lang="en-US" dirty="0" err="1" smtClean="0">
                <a:latin typeface="Times New Roman" pitchFamily="18" charset="0"/>
              </a:rPr>
              <a:t>của</a:t>
            </a:r>
            <a:r>
              <a:rPr lang="en-US" dirty="0" smtClean="0">
                <a:latin typeface="Times New Roman" pitchFamily="18" charset="0"/>
              </a:rPr>
              <a:t> </a:t>
            </a:r>
            <a:r>
              <a:rPr lang="en-US" dirty="0" err="1" smtClean="0">
                <a:latin typeface="Times New Roman" pitchFamily="18" charset="0"/>
              </a:rPr>
              <a:t>tổng</a:t>
            </a:r>
            <a:r>
              <a:rPr lang="en-US" dirty="0" smtClean="0">
                <a:latin typeface="Times New Roman" pitchFamily="18" charset="0"/>
              </a:rPr>
              <a:t> </a:t>
            </a:r>
            <a:r>
              <a:rPr lang="en-US" dirty="0" err="1" smtClean="0">
                <a:latin typeface="Times New Roman" pitchFamily="18" charset="0"/>
              </a:rPr>
              <a:t>thể</a:t>
            </a:r>
            <a:r>
              <a:rPr lang="en-US" dirty="0" smtClean="0">
                <a:latin typeface="Times New Roman" pitchFamily="18" charset="0"/>
              </a:rPr>
              <a:t> </a:t>
            </a:r>
            <a:r>
              <a:rPr lang="en-US" dirty="0" err="1" smtClean="0">
                <a:latin typeface="Times New Roman" pitchFamily="18" charset="0"/>
              </a:rPr>
              <a:t>được</a:t>
            </a:r>
            <a:r>
              <a:rPr lang="en-US" dirty="0" smtClean="0">
                <a:latin typeface="Times New Roman" pitchFamily="18" charset="0"/>
              </a:rPr>
              <a:t> </a:t>
            </a:r>
            <a:r>
              <a:rPr lang="en-US" dirty="0" err="1" smtClean="0">
                <a:latin typeface="Times New Roman" pitchFamily="18" charset="0"/>
              </a:rPr>
              <a:t>chọn</a:t>
            </a:r>
            <a:r>
              <a:rPr lang="en-US" dirty="0" smtClean="0">
                <a:latin typeface="Times New Roman" pitchFamily="18" charset="0"/>
              </a:rPr>
              <a:t> </a:t>
            </a:r>
            <a:r>
              <a:rPr lang="en-US" dirty="0" err="1" smtClean="0">
                <a:latin typeface="Times New Roman" pitchFamily="18" charset="0"/>
              </a:rPr>
              <a:t>ra</a:t>
            </a:r>
            <a:r>
              <a:rPr lang="en-US" dirty="0" smtClean="0">
                <a:latin typeface="Times New Roman" pitchFamily="18" charset="0"/>
              </a:rPr>
              <a:t> </a:t>
            </a:r>
            <a:r>
              <a:rPr lang="en-US" dirty="0" err="1" smtClean="0">
                <a:latin typeface="Times New Roman" pitchFamily="18" charset="0"/>
              </a:rPr>
              <a:t>để</a:t>
            </a:r>
            <a:r>
              <a:rPr lang="en-US" dirty="0" smtClean="0">
                <a:latin typeface="Times New Roman" pitchFamily="18" charset="0"/>
              </a:rPr>
              <a:t> </a:t>
            </a:r>
            <a:r>
              <a:rPr lang="en-US" dirty="0" err="1" smtClean="0">
                <a:latin typeface="Times New Roman" pitchFamily="18" charset="0"/>
              </a:rPr>
              <a:t>phân</a:t>
            </a:r>
            <a:r>
              <a:rPr lang="en-US" dirty="0" smtClean="0">
                <a:latin typeface="Times New Roman" pitchFamily="18" charset="0"/>
              </a:rPr>
              <a:t> </a:t>
            </a:r>
            <a:r>
              <a:rPr lang="en-US" dirty="0" err="1" smtClean="0">
                <a:latin typeface="Times New Roman" pitchFamily="18" charset="0"/>
              </a:rPr>
              <a:t>tích</a:t>
            </a:r>
            <a:r>
              <a:rPr lang="en-US" dirty="0" smtClean="0">
                <a:latin typeface="Times New Roman" pitchFamily="18" charset="0"/>
              </a:rPr>
              <a:t>.</a:t>
            </a:r>
            <a:endParaRPr lang="en-US" b="1" dirty="0">
              <a:latin typeface="Times New Roman" pitchFamily="18" charset="0"/>
            </a:endParaRPr>
          </a:p>
        </p:txBody>
      </p:sp>
      <p:pic>
        <p:nvPicPr>
          <p:cNvPr id="31754" name="Picture 9"/>
          <p:cNvPicPr>
            <a:picLocks noChangeArrowheads="1"/>
          </p:cNvPicPr>
          <p:nvPr/>
        </p:nvPicPr>
        <p:blipFill>
          <a:blip r:embed="rId2"/>
          <a:srcRect/>
          <a:stretch>
            <a:fillRect/>
          </a:stretch>
        </p:blipFill>
        <p:spPr bwMode="auto">
          <a:xfrm>
            <a:off x="1600200" y="2819400"/>
            <a:ext cx="2590800" cy="2438400"/>
          </a:xfrm>
          <a:prstGeom prst="rect">
            <a:avLst/>
          </a:prstGeom>
          <a:noFill/>
          <a:ln w="12700">
            <a:noFill/>
            <a:miter lim="800000"/>
            <a:headEnd/>
            <a:tailEnd/>
          </a:ln>
        </p:spPr>
      </p:pic>
      <p:pic>
        <p:nvPicPr>
          <p:cNvPr id="31755" name="Picture 10"/>
          <p:cNvPicPr>
            <a:picLocks noChangeArrowheads="1"/>
          </p:cNvPicPr>
          <p:nvPr/>
        </p:nvPicPr>
        <p:blipFill>
          <a:blip r:embed="rId3"/>
          <a:srcRect/>
          <a:stretch>
            <a:fillRect/>
          </a:stretch>
        </p:blipFill>
        <p:spPr bwMode="auto">
          <a:xfrm>
            <a:off x="5486400" y="2743200"/>
            <a:ext cx="2590800" cy="2438400"/>
          </a:xfrm>
          <a:prstGeom prst="rect">
            <a:avLst/>
          </a:prstGeom>
          <a:noFill/>
          <a:ln w="12700">
            <a:noFill/>
            <a:miter lim="800000"/>
            <a:headEnd/>
            <a:tailEnd/>
          </a:ln>
        </p:spPr>
      </p:pic>
    </p:spTree>
    <p:extLst>
      <p:ext uri="{BB962C8B-B14F-4D97-AF65-F5344CB8AC3E}">
        <p14:creationId xmlns:p14="http://schemas.microsoft.com/office/powerpoint/2010/main" val="23257013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dirty="0" err="1" smtClean="0"/>
              <a:t>Tổng</a:t>
            </a:r>
            <a:r>
              <a:rPr lang="en-US" dirty="0" smtClean="0"/>
              <a:t> </a:t>
            </a:r>
            <a:r>
              <a:rPr lang="en-US" dirty="0" err="1" smtClean="0"/>
              <a:t>thể</a:t>
            </a:r>
            <a:r>
              <a:rPr lang="en-US" dirty="0" smtClean="0"/>
              <a:t> </a:t>
            </a:r>
            <a:r>
              <a:rPr lang="en-US" dirty="0" err="1" smtClean="0"/>
              <a:t>và</a:t>
            </a:r>
            <a:r>
              <a:rPr lang="en-US" dirty="0" smtClean="0"/>
              <a:t> </a:t>
            </a:r>
            <a:r>
              <a:rPr lang="en-US" dirty="0" err="1" smtClean="0"/>
              <a:t>Mẫu</a:t>
            </a:r>
            <a:endParaRPr lang="en-US" dirty="0" smtClean="0"/>
          </a:p>
        </p:txBody>
      </p:sp>
      <p:sp>
        <p:nvSpPr>
          <p:cNvPr id="11" name="Rectangle 14"/>
          <p:cNvSpPr>
            <a:spLocks noGrp="1" noChangeArrowheads="1"/>
          </p:cNvSpPr>
          <p:nvPr>
            <p:ph type="sldNum" sz="quarter" idx="10"/>
          </p:nvPr>
        </p:nvSpPr>
        <p:spPr/>
        <p:txBody>
          <a:bodyPr/>
          <a:lstStyle/>
          <a:p>
            <a:pPr>
              <a:defRPr/>
            </a:pPr>
            <a:fld id="{1E80DC4C-5B40-4B81-9F57-D75F1B6D1FD5}" type="slidenum">
              <a:rPr lang="en-US" smtClean="0"/>
              <a:pPr>
                <a:defRPr/>
              </a:pPr>
              <a:t>21</a:t>
            </a:fld>
            <a:endParaRPr lang="en-US" dirty="0"/>
          </a:p>
        </p:txBody>
      </p:sp>
      <p:sp>
        <p:nvSpPr>
          <p:cNvPr id="31746" name="Footer Placeholder 17"/>
          <p:cNvSpPr>
            <a:spLocks noGrp="1" noChangeArrowheads="1"/>
          </p:cNvSpPr>
          <p:nvPr>
            <p:ph type="ftr" sz="quarter" idx="11"/>
          </p:nvPr>
        </p:nvSpPr>
        <p:spPr bwMode="auto">
          <a:noFill/>
          <a:ln>
            <a:miter lim="800000"/>
            <a:headEnd/>
            <a:tailEnd/>
          </a:ln>
        </p:spPr>
        <p:txBody>
          <a:bodyPr/>
          <a:lstStyle/>
          <a:p>
            <a:endParaRPr lang="en-US" dirty="0" smtClean="0"/>
          </a:p>
          <a:p>
            <a:endParaRPr 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752600"/>
            <a:ext cx="8686800" cy="4663939"/>
          </a:xfrm>
          <a:prstGeom prst="rect">
            <a:avLst/>
          </a:prstGeom>
        </p:spPr>
      </p:pic>
    </p:spTree>
    <p:extLst>
      <p:ext uri="{BB962C8B-B14F-4D97-AF65-F5344CB8AC3E}">
        <p14:creationId xmlns:p14="http://schemas.microsoft.com/office/powerpoint/2010/main" val="3889592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143000" y="381000"/>
            <a:ext cx="7383463" cy="990600"/>
          </a:xfrm>
        </p:spPr>
        <p:txBody>
          <a:bodyPr/>
          <a:lstStyle/>
          <a:p>
            <a:pPr eaLnBrk="1" hangingPunct="1"/>
            <a:r>
              <a:rPr lang="en-US" dirty="0" err="1" smtClean="0"/>
              <a:t>Phân</a:t>
            </a:r>
            <a:r>
              <a:rPr lang="en-US" dirty="0" smtClean="0"/>
              <a:t> </a:t>
            </a:r>
            <a:r>
              <a:rPr lang="en-US" dirty="0" err="1" smtClean="0"/>
              <a:t>loại</a:t>
            </a:r>
            <a:r>
              <a:rPr lang="en-US" dirty="0" smtClean="0"/>
              <a:t> </a:t>
            </a:r>
            <a:r>
              <a:rPr lang="en-US" dirty="0" err="1" smtClean="0"/>
              <a:t>thống</a:t>
            </a:r>
            <a:r>
              <a:rPr lang="en-US" dirty="0" smtClean="0"/>
              <a:t> </a:t>
            </a:r>
            <a:r>
              <a:rPr lang="en-US" dirty="0" err="1" smtClean="0"/>
              <a:t>kê</a:t>
            </a:r>
            <a:r>
              <a:rPr lang="en-US" dirty="0" smtClean="0"/>
              <a:t> </a:t>
            </a:r>
            <a:r>
              <a:rPr lang="en-US" dirty="0" err="1" smtClean="0"/>
              <a:t>ứng</a:t>
            </a:r>
            <a:r>
              <a:rPr lang="en-US" dirty="0" smtClean="0"/>
              <a:t> </a:t>
            </a:r>
            <a:r>
              <a:rPr lang="en-US" dirty="0" err="1" smtClean="0"/>
              <a:t>dụng</a:t>
            </a:r>
            <a:endParaRPr lang="en-US" dirty="0" smtClean="0"/>
          </a:p>
        </p:txBody>
      </p:sp>
      <p:sp>
        <p:nvSpPr>
          <p:cNvPr id="20484" name="Rectangle 3"/>
          <p:cNvSpPr>
            <a:spLocks noGrp="1" noChangeArrowheads="1"/>
          </p:cNvSpPr>
          <p:nvPr>
            <p:ph idx="1"/>
          </p:nvPr>
        </p:nvSpPr>
        <p:spPr>
          <a:xfrm>
            <a:off x="609600" y="1828801"/>
            <a:ext cx="7637463" cy="1295400"/>
          </a:xfrm>
        </p:spPr>
        <p:txBody>
          <a:bodyPr/>
          <a:lstStyle/>
          <a:p>
            <a:pPr algn="ctr" eaLnBrk="1" hangingPunct="1">
              <a:lnSpc>
                <a:spcPct val="90000"/>
              </a:lnSpc>
              <a:buFont typeface="Wingdings" pitchFamily="2" charset="2"/>
              <a:buNone/>
            </a:pPr>
            <a:endParaRPr lang="en-US" b="1" dirty="0" smtClean="0"/>
          </a:p>
          <a:p>
            <a:pPr algn="ctr" eaLnBrk="1" hangingPunct="1">
              <a:lnSpc>
                <a:spcPct val="90000"/>
              </a:lnSpc>
              <a:buFont typeface="Wingdings" pitchFamily="2" charset="2"/>
              <a:buNone/>
            </a:pPr>
            <a:r>
              <a:rPr lang="en-US" b="1" dirty="0" err="1" smtClean="0"/>
              <a:t>Thống</a:t>
            </a:r>
            <a:r>
              <a:rPr lang="en-US" b="1" dirty="0" smtClean="0"/>
              <a:t> </a:t>
            </a:r>
            <a:r>
              <a:rPr lang="en-US" b="1" dirty="0" err="1" smtClean="0"/>
              <a:t>kê</a:t>
            </a:r>
            <a:r>
              <a:rPr lang="en-US" b="1" dirty="0" smtClean="0"/>
              <a:t> </a:t>
            </a:r>
            <a:r>
              <a:rPr lang="en-US" b="1" dirty="0" err="1" smtClean="0"/>
              <a:t>ứng</a:t>
            </a:r>
            <a:r>
              <a:rPr lang="en-US" b="1" dirty="0" smtClean="0"/>
              <a:t> </a:t>
            </a:r>
            <a:r>
              <a:rPr lang="en-US" b="1" dirty="0" err="1" smtClean="0"/>
              <a:t>dụng</a:t>
            </a:r>
            <a:r>
              <a:rPr lang="en-US" b="1" dirty="0" smtClean="0"/>
              <a:t> </a:t>
            </a:r>
          </a:p>
          <a:p>
            <a:pPr eaLnBrk="1" hangingPunct="1">
              <a:lnSpc>
                <a:spcPct val="90000"/>
              </a:lnSpc>
              <a:buFont typeface="Wingdings" pitchFamily="2" charset="2"/>
              <a:buNone/>
            </a:pPr>
            <a:r>
              <a:rPr lang="en-US" sz="2400" dirty="0" smtClean="0">
                <a:latin typeface="Times New Roman" pitchFamily="18" charset="0"/>
              </a:rPr>
              <a:t>	</a:t>
            </a:r>
          </a:p>
        </p:txBody>
      </p:sp>
      <p:sp>
        <p:nvSpPr>
          <p:cNvPr id="8" name="Rectangle 14"/>
          <p:cNvSpPr>
            <a:spLocks noGrp="1" noChangeArrowheads="1"/>
          </p:cNvSpPr>
          <p:nvPr>
            <p:ph type="sldNum" sz="quarter" idx="10"/>
          </p:nvPr>
        </p:nvSpPr>
        <p:spPr/>
        <p:txBody>
          <a:bodyPr/>
          <a:lstStyle/>
          <a:p>
            <a:pPr>
              <a:defRPr/>
            </a:pPr>
            <a:fld id="{3E270C41-EC70-49FF-84C8-829B66EF4D0F}" type="slidenum">
              <a:rPr lang="en-US" smtClean="0"/>
              <a:pPr>
                <a:defRPr/>
              </a:pPr>
              <a:t>22</a:t>
            </a:fld>
            <a:endParaRPr lang="en-US" dirty="0"/>
          </a:p>
        </p:txBody>
      </p:sp>
      <p:sp>
        <p:nvSpPr>
          <p:cNvPr id="20485" name="Rectangle 4"/>
          <p:cNvSpPr>
            <a:spLocks noChangeArrowheads="1"/>
          </p:cNvSpPr>
          <p:nvPr/>
        </p:nvSpPr>
        <p:spPr bwMode="auto">
          <a:xfrm>
            <a:off x="914400" y="3810000"/>
            <a:ext cx="3352800" cy="1766888"/>
          </a:xfrm>
          <a:prstGeom prst="rect">
            <a:avLst/>
          </a:prstGeom>
          <a:noFill/>
          <a:ln w="9525" algn="ctr">
            <a:noFill/>
            <a:miter lim="800000"/>
            <a:headEnd/>
            <a:tailEnd/>
          </a:ln>
        </p:spPr>
        <p:txBody>
          <a:bodyPr/>
          <a:lstStyle/>
          <a:p>
            <a:pPr algn="ctr">
              <a:lnSpc>
                <a:spcPct val="90000"/>
              </a:lnSpc>
              <a:spcBef>
                <a:spcPct val="20000"/>
              </a:spcBef>
              <a:buClr>
                <a:schemeClr val="accent1"/>
              </a:buClr>
              <a:buSzPct val="85000"/>
              <a:buFont typeface="Wingdings" pitchFamily="2" charset="2"/>
              <a:buNone/>
            </a:pPr>
            <a:r>
              <a:rPr lang="en-US" b="1" dirty="0" err="1" smtClean="0"/>
              <a:t>Thống</a:t>
            </a:r>
            <a:r>
              <a:rPr lang="en-US" b="1" dirty="0" smtClean="0"/>
              <a:t> </a:t>
            </a:r>
            <a:r>
              <a:rPr lang="en-US" b="1" dirty="0" err="1" smtClean="0"/>
              <a:t>kê</a:t>
            </a:r>
            <a:r>
              <a:rPr lang="en-US" b="1" dirty="0" smtClean="0"/>
              <a:t> </a:t>
            </a:r>
            <a:r>
              <a:rPr lang="en-US" b="1" dirty="0" err="1" smtClean="0"/>
              <a:t>mô</a:t>
            </a:r>
            <a:r>
              <a:rPr lang="en-US" b="1" dirty="0" smtClean="0"/>
              <a:t> </a:t>
            </a:r>
            <a:r>
              <a:rPr lang="en-US" b="1" dirty="0" err="1" smtClean="0"/>
              <a:t>tả</a:t>
            </a:r>
            <a:endParaRPr lang="en-US" b="1" dirty="0"/>
          </a:p>
          <a:p>
            <a:pPr algn="ctr">
              <a:lnSpc>
                <a:spcPct val="90000"/>
              </a:lnSpc>
              <a:spcBef>
                <a:spcPct val="20000"/>
              </a:spcBef>
              <a:buClr>
                <a:schemeClr val="accent1"/>
              </a:buClr>
              <a:buSzPct val="85000"/>
              <a:buFont typeface="Wingdings" pitchFamily="2" charset="2"/>
              <a:buNone/>
            </a:pPr>
            <a:endParaRPr lang="en-US" sz="2000" dirty="0" smtClean="0">
              <a:latin typeface="Times New Roman" pitchFamily="18" charset="0"/>
            </a:endParaRPr>
          </a:p>
          <a:p>
            <a:pPr algn="ctr">
              <a:lnSpc>
                <a:spcPct val="90000"/>
              </a:lnSpc>
              <a:spcBef>
                <a:spcPct val="20000"/>
              </a:spcBef>
              <a:buClr>
                <a:schemeClr val="accent1"/>
              </a:buClr>
              <a:buSzPct val="85000"/>
              <a:buFont typeface="Wingdings" pitchFamily="2" charset="2"/>
              <a:buNone/>
            </a:pPr>
            <a:r>
              <a:rPr lang="en-US" sz="2000" dirty="0" smtClean="0">
                <a:latin typeface="Times New Roman" pitchFamily="18" charset="0"/>
              </a:rPr>
              <a:t>Thu </a:t>
            </a:r>
            <a:r>
              <a:rPr lang="en-US" sz="2000" dirty="0" err="1" smtClean="0">
                <a:latin typeface="Times New Roman" pitchFamily="18" charset="0"/>
              </a:rPr>
              <a:t>thập</a:t>
            </a:r>
            <a:r>
              <a:rPr lang="en-US" sz="2000" dirty="0" smtClean="0">
                <a:latin typeface="Times New Roman" pitchFamily="18" charset="0"/>
              </a:rPr>
              <a:t>, </a:t>
            </a:r>
            <a:r>
              <a:rPr lang="en-US" sz="2000" dirty="0" err="1" smtClean="0">
                <a:latin typeface="Times New Roman" pitchFamily="18" charset="0"/>
              </a:rPr>
              <a:t>tổng</a:t>
            </a:r>
            <a:r>
              <a:rPr lang="en-US" sz="2000" dirty="0" smtClean="0">
                <a:latin typeface="Times New Roman" pitchFamily="18" charset="0"/>
              </a:rPr>
              <a:t> </a:t>
            </a:r>
            <a:r>
              <a:rPr lang="en-US" sz="2000" dirty="0" err="1" smtClean="0">
                <a:latin typeface="Times New Roman" pitchFamily="18" charset="0"/>
              </a:rPr>
              <a:t>hợp</a:t>
            </a:r>
            <a:r>
              <a:rPr lang="en-US" sz="2000" dirty="0" smtClean="0">
                <a:latin typeface="Times New Roman" pitchFamily="18" charset="0"/>
              </a:rPr>
              <a:t>, </a:t>
            </a:r>
            <a:r>
              <a:rPr lang="en-US" sz="2000" dirty="0" err="1" smtClean="0">
                <a:latin typeface="Times New Roman" pitchFamily="18" charset="0"/>
              </a:rPr>
              <a:t>mô</a:t>
            </a:r>
            <a:r>
              <a:rPr lang="en-US" sz="2000" dirty="0" smtClean="0">
                <a:latin typeface="Times New Roman" pitchFamily="18" charset="0"/>
              </a:rPr>
              <a:t> </a:t>
            </a:r>
            <a:r>
              <a:rPr lang="en-US" sz="2000" dirty="0" err="1" smtClean="0">
                <a:latin typeface="Times New Roman" pitchFamily="18" charset="0"/>
              </a:rPr>
              <a:t>tả</a:t>
            </a:r>
            <a:r>
              <a:rPr lang="en-US" sz="2000" dirty="0" smtClean="0">
                <a:latin typeface="Times New Roman" pitchFamily="18" charset="0"/>
              </a:rPr>
              <a:t>, </a:t>
            </a:r>
            <a:r>
              <a:rPr lang="en-US" sz="2000" dirty="0" err="1" smtClean="0">
                <a:latin typeface="Times New Roman" pitchFamily="18" charset="0"/>
              </a:rPr>
              <a:t>phân</a:t>
            </a:r>
            <a:r>
              <a:rPr lang="en-US" sz="2000" dirty="0" smtClean="0">
                <a:latin typeface="Times New Roman" pitchFamily="18" charset="0"/>
              </a:rPr>
              <a:t> </a:t>
            </a:r>
            <a:r>
              <a:rPr lang="en-US" sz="2000" dirty="0" err="1" smtClean="0">
                <a:latin typeface="Times New Roman" pitchFamily="18" charset="0"/>
              </a:rPr>
              <a:t>tích</a:t>
            </a:r>
            <a:r>
              <a:rPr lang="en-US" sz="2000" dirty="0" smtClean="0">
                <a:latin typeface="Times New Roman" pitchFamily="18" charset="0"/>
              </a:rPr>
              <a:t> </a:t>
            </a:r>
            <a:r>
              <a:rPr lang="en-US" sz="2000" dirty="0" err="1" smtClean="0">
                <a:latin typeface="Times New Roman" pitchFamily="18" charset="0"/>
              </a:rPr>
              <a:t>và</a:t>
            </a:r>
            <a:r>
              <a:rPr lang="en-US" sz="2000" dirty="0" smtClean="0">
                <a:latin typeface="Times New Roman" pitchFamily="18" charset="0"/>
              </a:rPr>
              <a:t> </a:t>
            </a:r>
            <a:r>
              <a:rPr lang="en-US" sz="2000" dirty="0" err="1" smtClean="0">
                <a:latin typeface="Times New Roman" pitchFamily="18" charset="0"/>
              </a:rPr>
              <a:t>trình</a:t>
            </a:r>
            <a:r>
              <a:rPr lang="en-US" sz="2000" dirty="0" smtClean="0">
                <a:latin typeface="Times New Roman" pitchFamily="18" charset="0"/>
              </a:rPr>
              <a:t> </a:t>
            </a:r>
            <a:r>
              <a:rPr lang="en-US" sz="2000" dirty="0" err="1" smtClean="0">
                <a:latin typeface="Times New Roman" pitchFamily="18" charset="0"/>
              </a:rPr>
              <a:t>bày</a:t>
            </a:r>
            <a:r>
              <a:rPr lang="en-US" sz="2000" dirty="0" smtClean="0">
                <a:latin typeface="Times New Roman" pitchFamily="18" charset="0"/>
              </a:rPr>
              <a:t> </a:t>
            </a:r>
            <a:r>
              <a:rPr lang="en-US" sz="2000" dirty="0" err="1" smtClean="0">
                <a:latin typeface="Times New Roman" pitchFamily="18" charset="0"/>
              </a:rPr>
              <a:t>dữ</a:t>
            </a:r>
            <a:r>
              <a:rPr lang="en-US" sz="2000" dirty="0" smtClean="0">
                <a:latin typeface="Times New Roman" pitchFamily="18" charset="0"/>
              </a:rPr>
              <a:t> </a:t>
            </a:r>
            <a:r>
              <a:rPr lang="en-US" sz="2000" dirty="0" err="1" smtClean="0">
                <a:latin typeface="Times New Roman" pitchFamily="18" charset="0"/>
              </a:rPr>
              <a:t>liệu</a:t>
            </a:r>
            <a:endParaRPr lang="en-US" sz="2000" dirty="0">
              <a:latin typeface="Times New Roman" pitchFamily="18" charset="0"/>
            </a:endParaRPr>
          </a:p>
          <a:p>
            <a:pPr>
              <a:lnSpc>
                <a:spcPct val="90000"/>
              </a:lnSpc>
              <a:spcBef>
                <a:spcPct val="20000"/>
              </a:spcBef>
              <a:buClr>
                <a:schemeClr val="accent1"/>
              </a:buClr>
              <a:buSzPct val="85000"/>
              <a:buFont typeface="Wingdings" pitchFamily="2" charset="2"/>
              <a:buNone/>
            </a:pPr>
            <a:endParaRPr lang="en-US" sz="2000" dirty="0">
              <a:latin typeface="Times New Roman" pitchFamily="18" charset="0"/>
            </a:endParaRPr>
          </a:p>
        </p:txBody>
      </p:sp>
      <p:sp>
        <p:nvSpPr>
          <p:cNvPr id="20486" name="Rectangle 5"/>
          <p:cNvSpPr>
            <a:spLocks noChangeArrowheads="1"/>
          </p:cNvSpPr>
          <p:nvPr/>
        </p:nvSpPr>
        <p:spPr bwMode="auto">
          <a:xfrm>
            <a:off x="4953000" y="3810000"/>
            <a:ext cx="3581400" cy="1446550"/>
          </a:xfrm>
          <a:prstGeom prst="rect">
            <a:avLst/>
          </a:prstGeom>
          <a:noFill/>
          <a:ln w="9525" algn="ctr">
            <a:noFill/>
            <a:miter lim="800000"/>
            <a:headEnd/>
            <a:tailEnd/>
          </a:ln>
        </p:spPr>
        <p:txBody>
          <a:bodyPr>
            <a:spAutoFit/>
          </a:bodyPr>
          <a:lstStyle/>
          <a:p>
            <a:pPr algn="ctr">
              <a:lnSpc>
                <a:spcPct val="90000"/>
              </a:lnSpc>
              <a:spcBef>
                <a:spcPct val="20000"/>
              </a:spcBef>
              <a:buClr>
                <a:schemeClr val="accent1"/>
              </a:buClr>
              <a:buSzPct val="85000"/>
              <a:buFont typeface="Wingdings" pitchFamily="2" charset="2"/>
              <a:buNone/>
            </a:pPr>
            <a:r>
              <a:rPr lang="en-US" b="1" dirty="0" err="1" smtClean="0"/>
              <a:t>Thống</a:t>
            </a:r>
            <a:r>
              <a:rPr lang="en-US" b="1" dirty="0" smtClean="0"/>
              <a:t> </a:t>
            </a:r>
            <a:r>
              <a:rPr lang="en-US" b="1" dirty="0" err="1" smtClean="0"/>
              <a:t>kê</a:t>
            </a:r>
            <a:r>
              <a:rPr lang="en-US" b="1" dirty="0" smtClean="0"/>
              <a:t> </a:t>
            </a:r>
            <a:r>
              <a:rPr lang="en-US" b="1" dirty="0" err="1" smtClean="0"/>
              <a:t>suy</a:t>
            </a:r>
            <a:r>
              <a:rPr lang="en-US" b="1" dirty="0" smtClean="0"/>
              <a:t> </a:t>
            </a:r>
            <a:r>
              <a:rPr lang="en-US" b="1" dirty="0" err="1" smtClean="0"/>
              <a:t>diễn</a:t>
            </a:r>
            <a:endParaRPr lang="en-US" b="1" dirty="0"/>
          </a:p>
          <a:p>
            <a:pPr algn="ctr">
              <a:lnSpc>
                <a:spcPct val="90000"/>
              </a:lnSpc>
              <a:spcBef>
                <a:spcPct val="20000"/>
              </a:spcBef>
              <a:buClr>
                <a:schemeClr val="accent1"/>
              </a:buClr>
              <a:buSzPct val="85000"/>
              <a:buFont typeface="Wingdings" pitchFamily="2" charset="2"/>
              <a:buNone/>
            </a:pPr>
            <a:endParaRPr lang="en-US" b="1" dirty="0"/>
          </a:p>
          <a:p>
            <a:pPr algn="ctr">
              <a:lnSpc>
                <a:spcPct val="90000"/>
              </a:lnSpc>
              <a:spcBef>
                <a:spcPct val="20000"/>
              </a:spcBef>
              <a:buClr>
                <a:schemeClr val="accent1"/>
              </a:buClr>
              <a:buSzPct val="85000"/>
              <a:buFont typeface="Wingdings" pitchFamily="2" charset="2"/>
              <a:buNone/>
            </a:pPr>
            <a:r>
              <a:rPr lang="en-US" sz="2000" dirty="0" err="1" smtClean="0">
                <a:latin typeface="Times New Roman" pitchFamily="18" charset="0"/>
              </a:rPr>
              <a:t>Sử</a:t>
            </a:r>
            <a:r>
              <a:rPr lang="en-US" sz="2000" dirty="0" smtClean="0">
                <a:latin typeface="Times New Roman" pitchFamily="18" charset="0"/>
              </a:rPr>
              <a:t> </a:t>
            </a:r>
            <a:r>
              <a:rPr lang="en-US" sz="2000" dirty="0" err="1" smtClean="0">
                <a:latin typeface="Times New Roman" pitchFamily="18" charset="0"/>
              </a:rPr>
              <a:t>dụng</a:t>
            </a:r>
            <a:r>
              <a:rPr lang="en-US" sz="2000" dirty="0" smtClean="0">
                <a:latin typeface="Times New Roman" pitchFamily="18" charset="0"/>
              </a:rPr>
              <a:t> </a:t>
            </a:r>
            <a:r>
              <a:rPr lang="en-US" sz="2000" dirty="0" err="1" smtClean="0">
                <a:latin typeface="Times New Roman" pitchFamily="18" charset="0"/>
              </a:rPr>
              <a:t>dữ</a:t>
            </a:r>
            <a:r>
              <a:rPr lang="en-US" sz="2000" dirty="0" smtClean="0">
                <a:latin typeface="Times New Roman" pitchFamily="18" charset="0"/>
              </a:rPr>
              <a:t> </a:t>
            </a:r>
            <a:r>
              <a:rPr lang="en-US" sz="2000" dirty="0" err="1" smtClean="0">
                <a:latin typeface="Times New Roman" pitchFamily="18" charset="0"/>
              </a:rPr>
              <a:t>liệu</a:t>
            </a:r>
            <a:r>
              <a:rPr lang="en-US" sz="2000" dirty="0" smtClean="0">
                <a:latin typeface="Times New Roman" pitchFamily="18" charset="0"/>
              </a:rPr>
              <a:t> </a:t>
            </a:r>
            <a:r>
              <a:rPr lang="en-US" sz="2000" dirty="0" err="1" smtClean="0">
                <a:latin typeface="Times New Roman" pitchFamily="18" charset="0"/>
              </a:rPr>
              <a:t>từ</a:t>
            </a:r>
            <a:r>
              <a:rPr lang="en-US" sz="2000" dirty="0" smtClean="0">
                <a:latin typeface="Times New Roman" pitchFamily="18" charset="0"/>
              </a:rPr>
              <a:t> </a:t>
            </a:r>
            <a:r>
              <a:rPr lang="en-US" sz="2000" dirty="0" err="1" smtClean="0">
                <a:latin typeface="Times New Roman" pitchFamily="18" charset="0"/>
              </a:rPr>
              <a:t>mẫu</a:t>
            </a:r>
            <a:r>
              <a:rPr lang="en-US" sz="2000" dirty="0" smtClean="0">
                <a:latin typeface="Times New Roman" pitchFamily="18" charset="0"/>
              </a:rPr>
              <a:t> </a:t>
            </a:r>
            <a:r>
              <a:rPr lang="en-US" sz="2000" dirty="0" err="1" smtClean="0">
                <a:latin typeface="Times New Roman" pitchFamily="18" charset="0"/>
              </a:rPr>
              <a:t>để</a:t>
            </a:r>
            <a:r>
              <a:rPr lang="en-US" sz="2000" dirty="0" smtClean="0">
                <a:latin typeface="Times New Roman" pitchFamily="18" charset="0"/>
              </a:rPr>
              <a:t> </a:t>
            </a:r>
            <a:r>
              <a:rPr lang="en-US" sz="2000" dirty="0" err="1" smtClean="0">
                <a:latin typeface="Times New Roman" pitchFamily="18" charset="0"/>
              </a:rPr>
              <a:t>đưa</a:t>
            </a:r>
            <a:r>
              <a:rPr lang="en-US" sz="2000" dirty="0" smtClean="0">
                <a:latin typeface="Times New Roman" pitchFamily="18" charset="0"/>
              </a:rPr>
              <a:t> </a:t>
            </a:r>
            <a:r>
              <a:rPr lang="en-US" sz="2000" dirty="0" err="1" smtClean="0">
                <a:latin typeface="Times New Roman" pitchFamily="18" charset="0"/>
              </a:rPr>
              <a:t>ra</a:t>
            </a:r>
            <a:r>
              <a:rPr lang="en-US" sz="2000" dirty="0" smtClean="0">
                <a:latin typeface="Times New Roman" pitchFamily="18" charset="0"/>
              </a:rPr>
              <a:t> </a:t>
            </a:r>
            <a:r>
              <a:rPr lang="en-US" sz="2000" dirty="0" err="1" smtClean="0">
                <a:latin typeface="Times New Roman" pitchFamily="18" charset="0"/>
              </a:rPr>
              <a:t>những</a:t>
            </a:r>
            <a:r>
              <a:rPr lang="en-US" sz="2000" dirty="0" smtClean="0">
                <a:latin typeface="Times New Roman" pitchFamily="18" charset="0"/>
              </a:rPr>
              <a:t> </a:t>
            </a:r>
            <a:r>
              <a:rPr lang="en-US" sz="2000" dirty="0" err="1" smtClean="0">
                <a:latin typeface="Times New Roman" pitchFamily="18" charset="0"/>
              </a:rPr>
              <a:t>kết</a:t>
            </a:r>
            <a:r>
              <a:rPr lang="en-US" sz="2000" dirty="0" smtClean="0">
                <a:latin typeface="Times New Roman" pitchFamily="18" charset="0"/>
              </a:rPr>
              <a:t> </a:t>
            </a:r>
            <a:r>
              <a:rPr lang="en-US" sz="2000" dirty="0" err="1" smtClean="0">
                <a:latin typeface="Times New Roman" pitchFamily="18" charset="0"/>
              </a:rPr>
              <a:t>luận</a:t>
            </a:r>
            <a:r>
              <a:rPr lang="en-US" sz="2000" dirty="0" smtClean="0">
                <a:latin typeface="Times New Roman" pitchFamily="18" charset="0"/>
              </a:rPr>
              <a:t> </a:t>
            </a:r>
            <a:r>
              <a:rPr lang="en-US" sz="2000" dirty="0" err="1" smtClean="0">
                <a:latin typeface="Times New Roman" pitchFamily="18" charset="0"/>
              </a:rPr>
              <a:t>về</a:t>
            </a:r>
            <a:r>
              <a:rPr lang="en-US" sz="2000" dirty="0" smtClean="0">
                <a:latin typeface="Times New Roman" pitchFamily="18" charset="0"/>
              </a:rPr>
              <a:t> </a:t>
            </a:r>
            <a:r>
              <a:rPr lang="en-US" sz="2000" dirty="0" err="1" smtClean="0">
                <a:latin typeface="Times New Roman" pitchFamily="18" charset="0"/>
              </a:rPr>
              <a:t>tổng</a:t>
            </a:r>
            <a:r>
              <a:rPr lang="en-US" sz="2000" dirty="0" smtClean="0">
                <a:latin typeface="Times New Roman" pitchFamily="18" charset="0"/>
              </a:rPr>
              <a:t> </a:t>
            </a:r>
            <a:r>
              <a:rPr lang="en-US" sz="2000" dirty="0" err="1" smtClean="0">
                <a:latin typeface="Times New Roman" pitchFamily="18" charset="0"/>
              </a:rPr>
              <a:t>thể</a:t>
            </a:r>
            <a:r>
              <a:rPr lang="en-US" sz="2000" dirty="0" smtClean="0">
                <a:latin typeface="Times New Roman" pitchFamily="18" charset="0"/>
              </a:rPr>
              <a:t> </a:t>
            </a:r>
            <a:endParaRPr lang="en-US" sz="2000" dirty="0">
              <a:latin typeface="Times New Roman" pitchFamily="18" charset="0"/>
            </a:endParaRPr>
          </a:p>
        </p:txBody>
      </p:sp>
      <p:sp>
        <p:nvSpPr>
          <p:cNvPr id="20487" name="AutoShape 6"/>
          <p:cNvSpPr>
            <a:spLocks noChangeArrowheads="1"/>
          </p:cNvSpPr>
          <p:nvPr/>
        </p:nvSpPr>
        <p:spPr bwMode="auto">
          <a:xfrm>
            <a:off x="2438400" y="3200400"/>
            <a:ext cx="152400" cy="609600"/>
          </a:xfrm>
          <a:prstGeom prst="downArrow">
            <a:avLst>
              <a:gd name="adj1" fmla="val 50000"/>
              <a:gd name="adj2" fmla="val 100000"/>
            </a:avLst>
          </a:prstGeom>
          <a:solidFill>
            <a:schemeClr val="accent1"/>
          </a:solidFill>
          <a:ln w="9525" algn="ctr">
            <a:solidFill>
              <a:schemeClr val="tx1"/>
            </a:solidFill>
            <a:miter lim="800000"/>
            <a:headEnd/>
            <a:tailEnd/>
          </a:ln>
        </p:spPr>
        <p:txBody>
          <a:bodyPr wrap="none" anchor="ctr"/>
          <a:lstStyle/>
          <a:p>
            <a:pPr algn="ctr"/>
            <a:endParaRPr lang="fr-FR"/>
          </a:p>
        </p:txBody>
      </p:sp>
      <p:sp>
        <p:nvSpPr>
          <p:cNvPr id="20488" name="AutoShape 7"/>
          <p:cNvSpPr>
            <a:spLocks noChangeArrowheads="1"/>
          </p:cNvSpPr>
          <p:nvPr/>
        </p:nvSpPr>
        <p:spPr bwMode="auto">
          <a:xfrm>
            <a:off x="6553200" y="3200400"/>
            <a:ext cx="152400" cy="609600"/>
          </a:xfrm>
          <a:prstGeom prst="downArrow">
            <a:avLst>
              <a:gd name="adj1" fmla="val 50000"/>
              <a:gd name="adj2" fmla="val 100000"/>
            </a:avLst>
          </a:prstGeom>
          <a:solidFill>
            <a:schemeClr val="accent1"/>
          </a:solidFill>
          <a:ln w="9525" algn="ctr">
            <a:solidFill>
              <a:schemeClr val="tx1"/>
            </a:solidFill>
            <a:miter lim="800000"/>
            <a:headEnd/>
            <a:tailEnd/>
          </a:ln>
        </p:spPr>
        <p:txBody>
          <a:bodyPr wrap="none" anchor="ctr"/>
          <a:lstStyle/>
          <a:p>
            <a:pPr algn="ctr"/>
            <a:endParaRPr lang="fr-F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a:xfrm>
            <a:off x="1143000" y="304800"/>
            <a:ext cx="6923088" cy="858838"/>
          </a:xfrm>
        </p:spPr>
        <p:txBody>
          <a:bodyPr/>
          <a:lstStyle/>
          <a:p>
            <a:pPr eaLnBrk="1" hangingPunct="1"/>
            <a:r>
              <a:rPr lang="en-US" dirty="0" err="1" smtClean="0"/>
              <a:t>Thống</a:t>
            </a:r>
            <a:r>
              <a:rPr lang="en-US" dirty="0" smtClean="0"/>
              <a:t> </a:t>
            </a:r>
            <a:r>
              <a:rPr lang="en-US" dirty="0" err="1" smtClean="0"/>
              <a:t>kê</a:t>
            </a:r>
            <a:r>
              <a:rPr lang="en-US" dirty="0" smtClean="0"/>
              <a:t> </a:t>
            </a:r>
            <a:r>
              <a:rPr lang="en-US" dirty="0" err="1" smtClean="0"/>
              <a:t>mô</a:t>
            </a:r>
            <a:r>
              <a:rPr lang="en-US" dirty="0" smtClean="0"/>
              <a:t> </a:t>
            </a:r>
            <a:r>
              <a:rPr lang="en-US" dirty="0" err="1" smtClean="0"/>
              <a:t>tả</a:t>
            </a:r>
            <a:endParaRPr lang="en-US" dirty="0" smtClean="0"/>
          </a:p>
        </p:txBody>
      </p:sp>
      <p:sp>
        <p:nvSpPr>
          <p:cNvPr id="1031" name="Rectangle 3"/>
          <p:cNvSpPr>
            <a:spLocks noGrp="1" noChangeArrowheads="1"/>
          </p:cNvSpPr>
          <p:nvPr>
            <p:ph idx="1"/>
          </p:nvPr>
        </p:nvSpPr>
        <p:spPr/>
        <p:txBody>
          <a:bodyPr/>
          <a:lstStyle/>
          <a:p>
            <a:pPr eaLnBrk="1" hangingPunct="1">
              <a:lnSpc>
                <a:spcPct val="130000"/>
              </a:lnSpc>
            </a:pPr>
            <a:r>
              <a:rPr lang="en-US" sz="3200" dirty="0" smtClean="0"/>
              <a:t>Thu </a:t>
            </a:r>
            <a:r>
              <a:rPr lang="en-US" sz="3200" dirty="0" err="1" smtClean="0"/>
              <a:t>thập</a:t>
            </a:r>
            <a:r>
              <a:rPr lang="en-US" sz="3200" dirty="0" smtClean="0"/>
              <a:t> </a:t>
            </a:r>
            <a:r>
              <a:rPr lang="en-US" sz="3200" dirty="0" err="1" smtClean="0"/>
              <a:t>dữ</a:t>
            </a:r>
            <a:r>
              <a:rPr lang="en-US" sz="3200" dirty="0" smtClean="0"/>
              <a:t> </a:t>
            </a:r>
            <a:r>
              <a:rPr lang="en-US" sz="3200" dirty="0" err="1" smtClean="0"/>
              <a:t>liệu</a:t>
            </a:r>
            <a:endParaRPr lang="en-US" sz="3200" dirty="0" smtClean="0"/>
          </a:p>
          <a:p>
            <a:pPr lvl="1" eaLnBrk="1" hangingPunct="1">
              <a:lnSpc>
                <a:spcPct val="130000"/>
              </a:lnSpc>
            </a:pPr>
            <a:r>
              <a:rPr lang="en-US" sz="2700" dirty="0" smtClean="0"/>
              <a:t>e.g., </a:t>
            </a:r>
            <a:r>
              <a:rPr lang="en-US" sz="2700" dirty="0" err="1" smtClean="0"/>
              <a:t>Điều</a:t>
            </a:r>
            <a:r>
              <a:rPr lang="en-US" sz="2700" dirty="0" smtClean="0"/>
              <a:t> </a:t>
            </a:r>
            <a:r>
              <a:rPr lang="en-US" sz="2700" dirty="0" err="1" smtClean="0"/>
              <a:t>tra</a:t>
            </a:r>
            <a:endParaRPr lang="en-US" sz="2700" dirty="0" smtClean="0"/>
          </a:p>
          <a:p>
            <a:pPr eaLnBrk="1" hangingPunct="1">
              <a:lnSpc>
                <a:spcPct val="130000"/>
              </a:lnSpc>
            </a:pPr>
            <a:r>
              <a:rPr lang="en-US" sz="3200" dirty="0" err="1" smtClean="0"/>
              <a:t>Tổng</a:t>
            </a:r>
            <a:r>
              <a:rPr lang="en-US" sz="3200" dirty="0" smtClean="0"/>
              <a:t> </a:t>
            </a:r>
            <a:r>
              <a:rPr lang="en-US" sz="3200" dirty="0" err="1" smtClean="0"/>
              <a:t>hợp</a:t>
            </a:r>
            <a:r>
              <a:rPr lang="en-US" sz="3200" dirty="0" smtClean="0"/>
              <a:t>, </a:t>
            </a:r>
            <a:r>
              <a:rPr lang="en-US" sz="3200" dirty="0" err="1" smtClean="0"/>
              <a:t>mô</a:t>
            </a:r>
            <a:r>
              <a:rPr lang="en-US" sz="3200" dirty="0" smtClean="0"/>
              <a:t> </a:t>
            </a:r>
            <a:r>
              <a:rPr lang="en-US" sz="3200" dirty="0" err="1" smtClean="0"/>
              <a:t>tả</a:t>
            </a:r>
            <a:r>
              <a:rPr lang="en-US" sz="3200" dirty="0" smtClean="0"/>
              <a:t>, </a:t>
            </a:r>
            <a:r>
              <a:rPr lang="en-US" sz="3200" dirty="0" err="1" smtClean="0"/>
              <a:t>trình</a:t>
            </a:r>
            <a:r>
              <a:rPr lang="en-US" sz="3200" dirty="0" smtClean="0"/>
              <a:t> </a:t>
            </a:r>
            <a:r>
              <a:rPr lang="en-US" sz="3200" dirty="0" err="1" smtClean="0"/>
              <a:t>bày</a:t>
            </a:r>
            <a:r>
              <a:rPr lang="en-US" sz="3200" dirty="0" smtClean="0"/>
              <a:t> </a:t>
            </a:r>
            <a:r>
              <a:rPr lang="en-US" sz="3200" dirty="0" err="1" smtClean="0"/>
              <a:t>dữ</a:t>
            </a:r>
            <a:r>
              <a:rPr lang="en-US" sz="3200" dirty="0" smtClean="0"/>
              <a:t> </a:t>
            </a:r>
            <a:r>
              <a:rPr lang="en-US" sz="3200" dirty="0" err="1" smtClean="0"/>
              <a:t>liệu</a:t>
            </a:r>
            <a:endParaRPr lang="en-US" sz="3200" dirty="0" smtClean="0"/>
          </a:p>
          <a:p>
            <a:pPr lvl="1" eaLnBrk="1" hangingPunct="1">
              <a:lnSpc>
                <a:spcPct val="130000"/>
              </a:lnSpc>
            </a:pPr>
            <a:r>
              <a:rPr lang="en-US" sz="2700" dirty="0" smtClean="0"/>
              <a:t>e.g., </a:t>
            </a:r>
            <a:r>
              <a:rPr lang="en-US" sz="2700" dirty="0" err="1" smtClean="0"/>
              <a:t>Bảng</a:t>
            </a:r>
            <a:r>
              <a:rPr lang="en-US" sz="2700" dirty="0" smtClean="0"/>
              <a:t> </a:t>
            </a:r>
            <a:r>
              <a:rPr lang="en-US" sz="2700" dirty="0" err="1" smtClean="0"/>
              <a:t>và</a:t>
            </a:r>
            <a:r>
              <a:rPr lang="en-US" sz="2700" dirty="0" smtClean="0"/>
              <a:t> </a:t>
            </a:r>
            <a:r>
              <a:rPr lang="en-US" sz="2700" dirty="0" err="1" smtClean="0"/>
              <a:t>biểu</a:t>
            </a:r>
            <a:r>
              <a:rPr lang="en-US" sz="2700" dirty="0" smtClean="0"/>
              <a:t> </a:t>
            </a:r>
            <a:r>
              <a:rPr lang="en-US" sz="2700" dirty="0" err="1" smtClean="0"/>
              <a:t>đồ</a:t>
            </a:r>
            <a:endParaRPr lang="en-US" sz="2700" dirty="0" smtClean="0"/>
          </a:p>
          <a:p>
            <a:pPr eaLnBrk="1" hangingPunct="1">
              <a:lnSpc>
                <a:spcPct val="130000"/>
              </a:lnSpc>
            </a:pPr>
            <a:r>
              <a:rPr lang="en-US" sz="3200" dirty="0" err="1" smtClean="0"/>
              <a:t>Phân</a:t>
            </a:r>
            <a:r>
              <a:rPr lang="en-US" sz="3200" dirty="0" smtClean="0"/>
              <a:t> </a:t>
            </a:r>
            <a:r>
              <a:rPr lang="en-US" sz="3200" dirty="0" err="1" smtClean="0"/>
              <a:t>tích</a:t>
            </a:r>
            <a:r>
              <a:rPr lang="en-US" sz="3200" dirty="0" smtClean="0"/>
              <a:t> </a:t>
            </a:r>
            <a:r>
              <a:rPr lang="en-US" sz="3200" dirty="0" err="1" smtClean="0"/>
              <a:t>dữ</a:t>
            </a:r>
            <a:r>
              <a:rPr lang="en-US" sz="3200" dirty="0" smtClean="0"/>
              <a:t> </a:t>
            </a:r>
            <a:r>
              <a:rPr lang="en-US" sz="3200" dirty="0" err="1" smtClean="0"/>
              <a:t>liệu</a:t>
            </a:r>
            <a:endParaRPr lang="en-US" sz="3200" dirty="0" smtClean="0"/>
          </a:p>
          <a:p>
            <a:pPr marL="425450" lvl="1" indent="0" eaLnBrk="1" hangingPunct="1">
              <a:lnSpc>
                <a:spcPct val="130000"/>
              </a:lnSpc>
              <a:buNone/>
            </a:pPr>
            <a:endParaRPr lang="en-US" sz="2800" dirty="0" smtClean="0"/>
          </a:p>
        </p:txBody>
      </p:sp>
      <p:sp>
        <p:nvSpPr>
          <p:cNvPr id="19" name="Rectangle 14"/>
          <p:cNvSpPr>
            <a:spLocks noGrp="1" noChangeArrowheads="1"/>
          </p:cNvSpPr>
          <p:nvPr>
            <p:ph type="sldNum" sz="quarter" idx="10"/>
          </p:nvPr>
        </p:nvSpPr>
        <p:spPr/>
        <p:txBody>
          <a:bodyPr/>
          <a:lstStyle/>
          <a:p>
            <a:pPr>
              <a:defRPr/>
            </a:pPr>
            <a:fld id="{FEB08134-114D-4A43-9679-4B43782D7DDF}" type="slidenum">
              <a:rPr lang="en-US" smtClean="0"/>
              <a:pPr>
                <a:defRPr/>
              </a:pPr>
              <a:t>23</a:t>
            </a:fld>
            <a:endParaRPr lang="en-US" dirty="0"/>
          </a:p>
        </p:txBody>
      </p:sp>
      <p:sp>
        <p:nvSpPr>
          <p:cNvPr id="1029" name="Footer Placeholder 17"/>
          <p:cNvSpPr>
            <a:spLocks noGrp="1" noChangeArrowheads="1"/>
          </p:cNvSpPr>
          <p:nvPr>
            <p:ph type="ftr" sz="quarter" idx="11"/>
          </p:nvPr>
        </p:nvSpPr>
        <p:spPr bwMode="auto">
          <a:noFill/>
          <a:ln>
            <a:miter lim="800000"/>
            <a:headEnd/>
            <a:tailEnd/>
          </a:ln>
        </p:spPr>
        <p:txBody>
          <a:bodyPr/>
          <a:lstStyle/>
          <a:p>
            <a:endParaRPr lang="en-US" dirty="0" smtClean="0"/>
          </a:p>
          <a:p>
            <a:endParaRPr lang="en-US" dirty="0" smtClean="0"/>
          </a:p>
        </p:txBody>
      </p:sp>
      <p:graphicFrame>
        <p:nvGraphicFramePr>
          <p:cNvPr id="1027" name="Object 6">
            <a:hlinkClick r:id="" action="ppaction://ole?verb=0"/>
          </p:cNvPr>
          <p:cNvGraphicFramePr>
            <a:graphicFrameLocks/>
          </p:cNvGraphicFramePr>
          <p:nvPr/>
        </p:nvGraphicFramePr>
        <p:xfrm>
          <a:off x="5334000" y="3906838"/>
          <a:ext cx="1803400" cy="1274762"/>
        </p:xfrm>
        <a:graphic>
          <a:graphicData uri="http://schemas.openxmlformats.org/presentationml/2006/ole">
            <mc:AlternateContent xmlns:mc="http://schemas.openxmlformats.org/markup-compatibility/2006">
              <mc:Choice xmlns:v="urn:schemas-microsoft-com:vml" Requires="v">
                <p:oleObj spid="_x0000_s1225" name="Clip" r:id="rId3" imgW="1801800" imgH="1272960" progId="">
                  <p:embed/>
                </p:oleObj>
              </mc:Choice>
              <mc:Fallback>
                <p:oleObj name="Clip" r:id="rId3" imgW="1801800" imgH="1272960" progId="">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906838"/>
                        <a:ext cx="180340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2" name="Line 7"/>
          <p:cNvSpPr>
            <a:spLocks noChangeShapeType="1"/>
          </p:cNvSpPr>
          <p:nvPr/>
        </p:nvSpPr>
        <p:spPr bwMode="auto">
          <a:xfrm>
            <a:off x="6705600" y="3678238"/>
            <a:ext cx="1588" cy="990600"/>
          </a:xfrm>
          <a:prstGeom prst="line">
            <a:avLst/>
          </a:prstGeom>
          <a:noFill/>
          <a:ln w="9525">
            <a:solidFill>
              <a:schemeClr val="tx1"/>
            </a:solidFill>
            <a:miter lim="800000"/>
            <a:headEnd/>
            <a:tailEnd/>
          </a:ln>
        </p:spPr>
        <p:txBody>
          <a:bodyPr wrap="none"/>
          <a:lstStyle/>
          <a:p>
            <a:endParaRPr lang="fr-FR"/>
          </a:p>
        </p:txBody>
      </p:sp>
      <p:sp>
        <p:nvSpPr>
          <p:cNvPr id="1033" name="Line 8"/>
          <p:cNvSpPr>
            <a:spLocks noChangeShapeType="1"/>
          </p:cNvSpPr>
          <p:nvPr/>
        </p:nvSpPr>
        <p:spPr bwMode="auto">
          <a:xfrm>
            <a:off x="6705600" y="4668838"/>
            <a:ext cx="1600200" cy="1587"/>
          </a:xfrm>
          <a:prstGeom prst="line">
            <a:avLst/>
          </a:prstGeom>
          <a:noFill/>
          <a:ln w="9525">
            <a:solidFill>
              <a:schemeClr val="tx1"/>
            </a:solidFill>
            <a:miter lim="800000"/>
            <a:headEnd/>
            <a:tailEnd/>
          </a:ln>
        </p:spPr>
        <p:txBody>
          <a:bodyPr wrap="none"/>
          <a:lstStyle/>
          <a:p>
            <a:endParaRPr lang="fr-FR"/>
          </a:p>
        </p:txBody>
      </p:sp>
      <p:sp>
        <p:nvSpPr>
          <p:cNvPr id="1034" name="Rectangle 9"/>
          <p:cNvSpPr>
            <a:spLocks noChangeArrowheads="1"/>
          </p:cNvSpPr>
          <p:nvPr/>
        </p:nvSpPr>
        <p:spPr bwMode="auto">
          <a:xfrm>
            <a:off x="6934200" y="4211638"/>
            <a:ext cx="152400" cy="457200"/>
          </a:xfrm>
          <a:prstGeom prst="rect">
            <a:avLst/>
          </a:prstGeom>
          <a:solidFill>
            <a:schemeClr val="accent1"/>
          </a:solidFill>
          <a:ln w="9525">
            <a:solidFill>
              <a:schemeClr val="tx1"/>
            </a:solidFill>
            <a:miter lim="800000"/>
            <a:headEnd/>
            <a:tailEnd/>
          </a:ln>
        </p:spPr>
        <p:txBody>
          <a:bodyPr wrap="none" anchor="ctr"/>
          <a:lstStyle/>
          <a:p>
            <a:pPr algn="ctr"/>
            <a:endParaRPr lang="fr-FR"/>
          </a:p>
        </p:txBody>
      </p:sp>
      <p:sp>
        <p:nvSpPr>
          <p:cNvPr id="1035" name="Rectangle 10"/>
          <p:cNvSpPr>
            <a:spLocks noChangeArrowheads="1"/>
          </p:cNvSpPr>
          <p:nvPr/>
        </p:nvSpPr>
        <p:spPr bwMode="auto">
          <a:xfrm>
            <a:off x="7086600" y="4287838"/>
            <a:ext cx="152400" cy="381000"/>
          </a:xfrm>
          <a:prstGeom prst="rect">
            <a:avLst/>
          </a:prstGeom>
          <a:solidFill>
            <a:schemeClr val="accent1"/>
          </a:solidFill>
          <a:ln w="9525">
            <a:solidFill>
              <a:schemeClr val="tx1"/>
            </a:solidFill>
            <a:miter lim="800000"/>
            <a:headEnd/>
            <a:tailEnd/>
          </a:ln>
        </p:spPr>
        <p:txBody>
          <a:bodyPr wrap="none" anchor="ctr"/>
          <a:lstStyle/>
          <a:p>
            <a:pPr algn="ctr"/>
            <a:endParaRPr lang="fr-FR"/>
          </a:p>
        </p:txBody>
      </p:sp>
      <p:sp>
        <p:nvSpPr>
          <p:cNvPr id="1036" name="Rectangle 11"/>
          <p:cNvSpPr>
            <a:spLocks noChangeArrowheads="1"/>
          </p:cNvSpPr>
          <p:nvPr/>
        </p:nvSpPr>
        <p:spPr bwMode="auto">
          <a:xfrm>
            <a:off x="7239000" y="3983038"/>
            <a:ext cx="152400" cy="685800"/>
          </a:xfrm>
          <a:prstGeom prst="rect">
            <a:avLst/>
          </a:prstGeom>
          <a:solidFill>
            <a:schemeClr val="accent1"/>
          </a:solidFill>
          <a:ln w="9525">
            <a:solidFill>
              <a:schemeClr val="tx1"/>
            </a:solidFill>
            <a:miter lim="800000"/>
            <a:headEnd/>
            <a:tailEnd/>
          </a:ln>
        </p:spPr>
        <p:txBody>
          <a:bodyPr wrap="none" anchor="ctr"/>
          <a:lstStyle/>
          <a:p>
            <a:pPr algn="ctr"/>
            <a:endParaRPr lang="fr-FR"/>
          </a:p>
        </p:txBody>
      </p:sp>
      <p:sp>
        <p:nvSpPr>
          <p:cNvPr id="1037" name="Rectangle 12"/>
          <p:cNvSpPr>
            <a:spLocks noChangeArrowheads="1"/>
          </p:cNvSpPr>
          <p:nvPr/>
        </p:nvSpPr>
        <p:spPr bwMode="auto">
          <a:xfrm>
            <a:off x="7391400" y="4059238"/>
            <a:ext cx="152400" cy="609600"/>
          </a:xfrm>
          <a:prstGeom prst="rect">
            <a:avLst/>
          </a:prstGeom>
          <a:solidFill>
            <a:schemeClr val="accent1"/>
          </a:solidFill>
          <a:ln w="9525">
            <a:solidFill>
              <a:schemeClr val="tx1"/>
            </a:solidFill>
            <a:miter lim="800000"/>
            <a:headEnd/>
            <a:tailEnd/>
          </a:ln>
        </p:spPr>
        <p:txBody>
          <a:bodyPr wrap="none" anchor="ctr"/>
          <a:lstStyle/>
          <a:p>
            <a:pPr algn="ctr"/>
            <a:endParaRPr lang="fr-FR"/>
          </a:p>
        </p:txBody>
      </p:sp>
      <p:sp>
        <p:nvSpPr>
          <p:cNvPr id="1038" name="Rectangle 13"/>
          <p:cNvSpPr>
            <a:spLocks noChangeArrowheads="1"/>
          </p:cNvSpPr>
          <p:nvPr/>
        </p:nvSpPr>
        <p:spPr bwMode="auto">
          <a:xfrm>
            <a:off x="7543800" y="4211638"/>
            <a:ext cx="152400" cy="457200"/>
          </a:xfrm>
          <a:prstGeom prst="rect">
            <a:avLst/>
          </a:prstGeom>
          <a:solidFill>
            <a:schemeClr val="accent1"/>
          </a:solidFill>
          <a:ln w="9525">
            <a:solidFill>
              <a:schemeClr val="tx1"/>
            </a:solidFill>
            <a:miter lim="800000"/>
            <a:headEnd/>
            <a:tailEnd/>
          </a:ln>
        </p:spPr>
        <p:txBody>
          <a:bodyPr wrap="none" anchor="ctr"/>
          <a:lstStyle/>
          <a:p>
            <a:pPr algn="ctr"/>
            <a:endParaRPr lang="fr-FR"/>
          </a:p>
        </p:txBody>
      </p:sp>
      <p:sp>
        <p:nvSpPr>
          <p:cNvPr id="1039" name="Rectangle 14"/>
          <p:cNvSpPr>
            <a:spLocks noChangeArrowheads="1"/>
          </p:cNvSpPr>
          <p:nvPr/>
        </p:nvSpPr>
        <p:spPr bwMode="auto">
          <a:xfrm>
            <a:off x="7696200" y="4440238"/>
            <a:ext cx="152400" cy="228600"/>
          </a:xfrm>
          <a:prstGeom prst="rect">
            <a:avLst/>
          </a:prstGeom>
          <a:solidFill>
            <a:schemeClr val="accent1"/>
          </a:solidFill>
          <a:ln w="9525">
            <a:solidFill>
              <a:schemeClr val="tx1"/>
            </a:solidFill>
            <a:miter lim="800000"/>
            <a:headEnd/>
            <a:tailEnd/>
          </a:ln>
        </p:spPr>
        <p:txBody>
          <a:bodyPr wrap="none" anchor="ctr"/>
          <a:lstStyle/>
          <a:p>
            <a:pPr algn="ctr"/>
            <a:endParaRPr lang="fr-FR"/>
          </a:p>
        </p:txBody>
      </p:sp>
      <p:sp>
        <p:nvSpPr>
          <p:cNvPr id="1040" name="Rectangle 15"/>
          <p:cNvSpPr>
            <a:spLocks noChangeArrowheads="1"/>
          </p:cNvSpPr>
          <p:nvPr/>
        </p:nvSpPr>
        <p:spPr bwMode="auto">
          <a:xfrm>
            <a:off x="6781800" y="4440238"/>
            <a:ext cx="152400" cy="228600"/>
          </a:xfrm>
          <a:prstGeom prst="rect">
            <a:avLst/>
          </a:prstGeom>
          <a:solidFill>
            <a:schemeClr val="accent1"/>
          </a:solidFill>
          <a:ln w="9525">
            <a:solidFill>
              <a:schemeClr val="tx1"/>
            </a:solidFill>
            <a:miter lim="800000"/>
            <a:headEnd/>
            <a:tailEnd/>
          </a:ln>
        </p:spPr>
        <p:txBody>
          <a:bodyPr wrap="none" anchor="ctr"/>
          <a:lstStyle/>
          <a:p>
            <a:pPr algn="ctr"/>
            <a:endParaRPr lang="fr-FR"/>
          </a:p>
        </p:txBody>
      </p:sp>
      <p:sp>
        <p:nvSpPr>
          <p:cNvPr id="1041" name="Rectangle 16"/>
          <p:cNvSpPr>
            <a:spLocks noChangeArrowheads="1"/>
          </p:cNvSpPr>
          <p:nvPr/>
        </p:nvSpPr>
        <p:spPr bwMode="auto">
          <a:xfrm>
            <a:off x="7848600" y="4516438"/>
            <a:ext cx="152400" cy="152400"/>
          </a:xfrm>
          <a:prstGeom prst="rect">
            <a:avLst/>
          </a:prstGeom>
          <a:solidFill>
            <a:schemeClr val="accent1"/>
          </a:solidFill>
          <a:ln w="9525">
            <a:solidFill>
              <a:schemeClr val="tx1"/>
            </a:solidFill>
            <a:miter lim="800000"/>
            <a:headEnd/>
            <a:tailEnd/>
          </a:ln>
        </p:spPr>
        <p:txBody>
          <a:bodyPr wrap="none" anchor="ctr"/>
          <a:lstStyle/>
          <a:p>
            <a:pPr algn="ctr"/>
            <a:endParaRPr lang="fr-FR"/>
          </a:p>
        </p:txBody>
      </p:sp>
      <p:pic>
        <p:nvPicPr>
          <p:cNvPr id="1042" name="Picture 17" descr="j0283537"/>
          <p:cNvPicPr>
            <a:picLocks noChangeAspect="1" noChangeArrowheads="1" noCrop="1"/>
          </p:cNvPicPr>
          <p:nvPr/>
        </p:nvPicPr>
        <p:blipFill>
          <a:blip r:embed="rId5"/>
          <a:srcRect/>
          <a:stretch>
            <a:fillRect/>
          </a:stretch>
        </p:blipFill>
        <p:spPr bwMode="auto">
          <a:xfrm>
            <a:off x="3810000" y="2209800"/>
            <a:ext cx="990600" cy="962025"/>
          </a:xfrm>
          <a:prstGeom prst="rect">
            <a:avLst/>
          </a:prstGeom>
          <a:noFill/>
          <a:ln w="9525">
            <a:noFill/>
            <a:miter lim="800000"/>
            <a:headEnd/>
            <a:tailEnd/>
          </a:ln>
        </p:spPr>
      </p:pic>
      <p:pic>
        <p:nvPicPr>
          <p:cNvPr id="1043" name="Picture 20" descr="check"/>
          <p:cNvPicPr>
            <a:picLocks noChangeAspect="1" noChangeArrowheads="1"/>
          </p:cNvPicPr>
          <p:nvPr/>
        </p:nvPicPr>
        <p:blipFill>
          <a:blip r:embed="rId6"/>
          <a:srcRect/>
          <a:stretch>
            <a:fillRect/>
          </a:stretch>
        </p:blipFill>
        <p:spPr bwMode="auto">
          <a:xfrm>
            <a:off x="4343400" y="2743200"/>
            <a:ext cx="142875" cy="142875"/>
          </a:xfrm>
          <a:prstGeom prst="rect">
            <a:avLst/>
          </a:prstGeom>
          <a:noFill/>
          <a:ln w="9525">
            <a:noFill/>
            <a:miter lim="800000"/>
            <a:headEnd/>
            <a:tailEnd/>
          </a:ln>
        </p:spPr>
      </p:pic>
      <p:pic>
        <p:nvPicPr>
          <p:cNvPr id="1044" name="Picture 21" descr="check"/>
          <p:cNvPicPr>
            <a:picLocks noChangeAspect="1" noChangeArrowheads="1"/>
          </p:cNvPicPr>
          <p:nvPr/>
        </p:nvPicPr>
        <p:blipFill>
          <a:blip r:embed="rId6"/>
          <a:srcRect/>
          <a:stretch>
            <a:fillRect/>
          </a:stretch>
        </p:blipFill>
        <p:spPr bwMode="auto">
          <a:xfrm>
            <a:off x="4419600" y="2895600"/>
            <a:ext cx="142875" cy="142875"/>
          </a:xfrm>
          <a:prstGeom prst="rect">
            <a:avLst/>
          </a:prstGeom>
          <a:noFill/>
          <a:ln w="9525">
            <a:noFill/>
            <a:miter lim="800000"/>
            <a:headEnd/>
            <a:tailEnd/>
          </a:ln>
        </p:spPr>
      </p:pic>
      <p:pic>
        <p:nvPicPr>
          <p:cNvPr id="1045" name="Picture 22" descr="check"/>
          <p:cNvPicPr>
            <a:picLocks noChangeAspect="1" noChangeArrowheads="1"/>
          </p:cNvPicPr>
          <p:nvPr/>
        </p:nvPicPr>
        <p:blipFill>
          <a:blip r:embed="rId6"/>
          <a:srcRect/>
          <a:stretch>
            <a:fillRect/>
          </a:stretch>
        </p:blipFill>
        <p:spPr bwMode="auto">
          <a:xfrm>
            <a:off x="4267200" y="2590800"/>
            <a:ext cx="142875" cy="142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1143000" y="457200"/>
            <a:ext cx="6934200" cy="762000"/>
          </a:xfrm>
        </p:spPr>
        <p:txBody>
          <a:bodyPr/>
          <a:lstStyle/>
          <a:p>
            <a:pPr eaLnBrk="1" hangingPunct="1"/>
            <a:r>
              <a:rPr lang="en-US" dirty="0" err="1" smtClean="0"/>
              <a:t>Thống</a:t>
            </a:r>
            <a:r>
              <a:rPr lang="en-US" dirty="0" smtClean="0"/>
              <a:t> </a:t>
            </a:r>
            <a:r>
              <a:rPr lang="en-US" dirty="0" err="1" smtClean="0"/>
              <a:t>kê</a:t>
            </a:r>
            <a:r>
              <a:rPr lang="en-US" dirty="0" smtClean="0"/>
              <a:t> </a:t>
            </a:r>
            <a:r>
              <a:rPr lang="en-US" dirty="0" err="1" smtClean="0"/>
              <a:t>suy</a:t>
            </a:r>
            <a:r>
              <a:rPr lang="en-US" dirty="0" smtClean="0"/>
              <a:t> </a:t>
            </a:r>
            <a:r>
              <a:rPr lang="en-US" dirty="0" err="1" smtClean="0"/>
              <a:t>diễn</a:t>
            </a:r>
            <a:endParaRPr lang="en-US" dirty="0" smtClean="0"/>
          </a:p>
        </p:txBody>
      </p:sp>
      <p:sp>
        <p:nvSpPr>
          <p:cNvPr id="23556" name="Rectangle 3"/>
          <p:cNvSpPr>
            <a:spLocks noGrp="1" noChangeArrowheads="1"/>
          </p:cNvSpPr>
          <p:nvPr>
            <p:ph idx="1"/>
          </p:nvPr>
        </p:nvSpPr>
        <p:spPr>
          <a:xfrm>
            <a:off x="381000" y="1676400"/>
            <a:ext cx="5029200" cy="4532313"/>
          </a:xfrm>
        </p:spPr>
        <p:txBody>
          <a:bodyPr/>
          <a:lstStyle/>
          <a:p>
            <a:pPr eaLnBrk="1" hangingPunct="1">
              <a:lnSpc>
                <a:spcPct val="110000"/>
              </a:lnSpc>
            </a:pPr>
            <a:r>
              <a:rPr lang="en-US" sz="2400" dirty="0" err="1" smtClean="0"/>
              <a:t>Ước</a:t>
            </a:r>
            <a:r>
              <a:rPr lang="en-US" sz="2400" dirty="0" smtClean="0"/>
              <a:t> </a:t>
            </a:r>
            <a:r>
              <a:rPr lang="en-US" sz="2400" dirty="0" err="1" smtClean="0"/>
              <a:t>lượng</a:t>
            </a:r>
            <a:endParaRPr lang="en-US" sz="2400" dirty="0" smtClean="0"/>
          </a:p>
          <a:p>
            <a:pPr lvl="1" eaLnBrk="1" hangingPunct="1">
              <a:lnSpc>
                <a:spcPct val="110000"/>
              </a:lnSpc>
            </a:pPr>
            <a:r>
              <a:rPr lang="en-US" sz="2300" dirty="0" smtClean="0"/>
              <a:t>e.g., </a:t>
            </a:r>
          </a:p>
          <a:p>
            <a:pPr eaLnBrk="1" hangingPunct="1">
              <a:lnSpc>
                <a:spcPct val="110000"/>
              </a:lnSpc>
            </a:pPr>
            <a:r>
              <a:rPr lang="en-US" sz="2400" dirty="0" err="1" smtClean="0"/>
              <a:t>Kiểm</a:t>
            </a:r>
            <a:r>
              <a:rPr lang="en-US" sz="2400" dirty="0" smtClean="0"/>
              <a:t> </a:t>
            </a:r>
            <a:r>
              <a:rPr lang="en-US" sz="2400" dirty="0" err="1" smtClean="0"/>
              <a:t>định</a:t>
            </a:r>
            <a:r>
              <a:rPr lang="en-US" sz="2400" dirty="0" smtClean="0"/>
              <a:t> </a:t>
            </a:r>
            <a:r>
              <a:rPr lang="en-US" sz="2400" dirty="0" err="1" smtClean="0"/>
              <a:t>giả</a:t>
            </a:r>
            <a:r>
              <a:rPr lang="en-US" sz="2400" dirty="0" smtClean="0"/>
              <a:t> </a:t>
            </a:r>
            <a:r>
              <a:rPr lang="en-US" sz="2400" dirty="0" err="1" smtClean="0"/>
              <a:t>thuyết</a:t>
            </a:r>
            <a:endParaRPr lang="en-US" sz="2400" dirty="0" smtClean="0"/>
          </a:p>
          <a:p>
            <a:pPr lvl="1" eaLnBrk="1" hangingPunct="1">
              <a:lnSpc>
                <a:spcPct val="110000"/>
              </a:lnSpc>
            </a:pPr>
            <a:r>
              <a:rPr lang="en-US" sz="2300" dirty="0" smtClean="0"/>
              <a:t>e.g., </a:t>
            </a:r>
          </a:p>
        </p:txBody>
      </p:sp>
      <p:sp>
        <p:nvSpPr>
          <p:cNvPr id="6" name="Rectangle 14"/>
          <p:cNvSpPr>
            <a:spLocks noGrp="1" noChangeArrowheads="1"/>
          </p:cNvSpPr>
          <p:nvPr>
            <p:ph type="sldNum" sz="quarter" idx="10"/>
          </p:nvPr>
        </p:nvSpPr>
        <p:spPr/>
        <p:txBody>
          <a:bodyPr/>
          <a:lstStyle/>
          <a:p>
            <a:pPr>
              <a:defRPr/>
            </a:pPr>
            <a:fld id="{B45BB1A1-AAE0-417B-B238-F2346CBDD0A9}" type="slidenum">
              <a:rPr lang="en-US" smtClean="0"/>
              <a:pPr>
                <a:defRPr/>
              </a:pPr>
              <a:t>24</a:t>
            </a:fld>
            <a:endParaRPr lang="en-US" dirty="0"/>
          </a:p>
        </p:txBody>
      </p:sp>
      <p:sp>
        <p:nvSpPr>
          <p:cNvPr id="23554" name="Footer Placeholder 17"/>
          <p:cNvSpPr>
            <a:spLocks noGrp="1" noChangeArrowheads="1"/>
          </p:cNvSpPr>
          <p:nvPr>
            <p:ph type="ftr" sz="quarter" idx="11"/>
          </p:nvPr>
        </p:nvSpPr>
        <p:spPr bwMode="auto">
          <a:noFill/>
          <a:ln>
            <a:miter lim="800000"/>
            <a:headEnd/>
            <a:tailEnd/>
          </a:ln>
        </p:spPr>
        <p:txBody>
          <a:bodyPr/>
          <a:lstStyle/>
          <a:p>
            <a:endParaRPr lang="en-US" dirty="0" smtClean="0"/>
          </a:p>
          <a:p>
            <a:endParaRPr lang="en-US" dirty="0" smtClean="0"/>
          </a:p>
        </p:txBody>
      </p:sp>
      <p:sp>
        <p:nvSpPr>
          <p:cNvPr id="23557" name="Rectangle 4"/>
          <p:cNvSpPr>
            <a:spLocks noChangeArrowheads="1"/>
          </p:cNvSpPr>
          <p:nvPr/>
        </p:nvSpPr>
        <p:spPr bwMode="auto">
          <a:xfrm>
            <a:off x="990600" y="5553075"/>
            <a:ext cx="7772400" cy="680699"/>
          </a:xfrm>
          <a:prstGeom prst="rect">
            <a:avLst/>
          </a:prstGeom>
          <a:solidFill>
            <a:srgbClr val="CBDDF7"/>
          </a:solidFill>
          <a:ln w="12700">
            <a:solidFill>
              <a:schemeClr val="tx1"/>
            </a:solidFill>
            <a:miter lim="800000"/>
            <a:headEnd/>
            <a:tailEnd/>
          </a:ln>
        </p:spPr>
        <p:txBody>
          <a:bodyPr lIns="90488" tIns="44450" rIns="90488" bIns="44450">
            <a:spAutoFit/>
          </a:bodyPr>
          <a:lstStyle/>
          <a:p>
            <a:pPr algn="ctr" eaLnBrk="0" hangingPunct="0">
              <a:lnSpc>
                <a:spcPct val="80000"/>
              </a:lnSpc>
              <a:spcBef>
                <a:spcPct val="50000"/>
              </a:spcBef>
            </a:pPr>
            <a:r>
              <a:rPr lang="en-US" b="1" dirty="0" err="1" smtClean="0">
                <a:solidFill>
                  <a:schemeClr val="tx2"/>
                </a:solidFill>
              </a:rPr>
              <a:t>Đưa</a:t>
            </a:r>
            <a:r>
              <a:rPr lang="en-US" b="1" dirty="0" smtClean="0">
                <a:solidFill>
                  <a:schemeClr val="tx2"/>
                </a:solidFill>
              </a:rPr>
              <a:t> </a:t>
            </a:r>
            <a:r>
              <a:rPr lang="en-US" b="1" dirty="0" err="1" smtClean="0">
                <a:solidFill>
                  <a:schemeClr val="tx2"/>
                </a:solidFill>
              </a:rPr>
              <a:t>ra</a:t>
            </a:r>
            <a:r>
              <a:rPr lang="en-US" b="1" dirty="0" smtClean="0">
                <a:solidFill>
                  <a:schemeClr val="tx2"/>
                </a:solidFill>
              </a:rPr>
              <a:t> </a:t>
            </a:r>
            <a:r>
              <a:rPr lang="en-US" b="1" dirty="0" err="1" smtClean="0">
                <a:solidFill>
                  <a:schemeClr val="tx2"/>
                </a:solidFill>
              </a:rPr>
              <a:t>những</a:t>
            </a:r>
            <a:r>
              <a:rPr lang="en-US" b="1" dirty="0" smtClean="0">
                <a:solidFill>
                  <a:schemeClr val="tx2"/>
                </a:solidFill>
              </a:rPr>
              <a:t> </a:t>
            </a:r>
            <a:r>
              <a:rPr lang="en-US" b="1" dirty="0" err="1" smtClean="0">
                <a:solidFill>
                  <a:schemeClr val="tx2"/>
                </a:solidFill>
              </a:rPr>
              <a:t>kết</a:t>
            </a:r>
            <a:r>
              <a:rPr lang="en-US" b="1" dirty="0" smtClean="0">
                <a:solidFill>
                  <a:schemeClr val="tx2"/>
                </a:solidFill>
              </a:rPr>
              <a:t> </a:t>
            </a:r>
            <a:r>
              <a:rPr lang="en-US" b="1" dirty="0" err="1" smtClean="0">
                <a:solidFill>
                  <a:schemeClr val="tx2"/>
                </a:solidFill>
              </a:rPr>
              <a:t>luận</a:t>
            </a:r>
            <a:r>
              <a:rPr lang="en-US" b="1" dirty="0" smtClean="0">
                <a:solidFill>
                  <a:schemeClr val="tx2"/>
                </a:solidFill>
              </a:rPr>
              <a:t> </a:t>
            </a:r>
            <a:r>
              <a:rPr lang="en-US" b="1" dirty="0" err="1" smtClean="0">
                <a:solidFill>
                  <a:schemeClr val="tx2"/>
                </a:solidFill>
              </a:rPr>
              <a:t>về</a:t>
            </a:r>
            <a:r>
              <a:rPr lang="en-US" b="1" dirty="0" smtClean="0">
                <a:solidFill>
                  <a:schemeClr val="tx2"/>
                </a:solidFill>
              </a:rPr>
              <a:t> </a:t>
            </a:r>
            <a:r>
              <a:rPr lang="en-US" b="1" dirty="0" err="1" smtClean="0">
                <a:solidFill>
                  <a:schemeClr val="tx2"/>
                </a:solidFill>
              </a:rPr>
              <a:t>tổng</a:t>
            </a:r>
            <a:r>
              <a:rPr lang="en-US" b="1" dirty="0" smtClean="0">
                <a:solidFill>
                  <a:schemeClr val="tx2"/>
                </a:solidFill>
              </a:rPr>
              <a:t> </a:t>
            </a:r>
            <a:r>
              <a:rPr lang="en-US" b="1" dirty="0" err="1" smtClean="0">
                <a:solidFill>
                  <a:schemeClr val="tx2"/>
                </a:solidFill>
              </a:rPr>
              <a:t>thể</a:t>
            </a:r>
            <a:r>
              <a:rPr lang="en-US" b="1" dirty="0" smtClean="0">
                <a:solidFill>
                  <a:schemeClr val="tx2"/>
                </a:solidFill>
              </a:rPr>
              <a:t> </a:t>
            </a:r>
            <a:r>
              <a:rPr lang="en-US" b="1" dirty="0" err="1" smtClean="0">
                <a:solidFill>
                  <a:schemeClr val="tx2"/>
                </a:solidFill>
              </a:rPr>
              <a:t>từ</a:t>
            </a:r>
            <a:r>
              <a:rPr lang="en-US" b="1" dirty="0" smtClean="0">
                <a:solidFill>
                  <a:schemeClr val="tx2"/>
                </a:solidFill>
              </a:rPr>
              <a:t> </a:t>
            </a:r>
            <a:r>
              <a:rPr lang="en-US" b="1" dirty="0" err="1" smtClean="0">
                <a:solidFill>
                  <a:schemeClr val="tx2"/>
                </a:solidFill>
              </a:rPr>
              <a:t>những</a:t>
            </a:r>
            <a:r>
              <a:rPr lang="en-US" b="1" dirty="0" smtClean="0">
                <a:solidFill>
                  <a:schemeClr val="tx2"/>
                </a:solidFill>
              </a:rPr>
              <a:t> </a:t>
            </a:r>
            <a:r>
              <a:rPr lang="en-US" b="1" dirty="0" err="1" smtClean="0">
                <a:solidFill>
                  <a:schemeClr val="tx2"/>
                </a:solidFill>
              </a:rPr>
              <a:t>dữ</a:t>
            </a:r>
            <a:r>
              <a:rPr lang="en-US" b="1" dirty="0" smtClean="0">
                <a:solidFill>
                  <a:schemeClr val="tx2"/>
                </a:solidFill>
              </a:rPr>
              <a:t> </a:t>
            </a:r>
            <a:r>
              <a:rPr lang="en-US" b="1" dirty="0" err="1" smtClean="0">
                <a:solidFill>
                  <a:schemeClr val="tx2"/>
                </a:solidFill>
              </a:rPr>
              <a:t>liệu</a:t>
            </a:r>
            <a:r>
              <a:rPr lang="en-US" b="1" dirty="0" smtClean="0">
                <a:solidFill>
                  <a:schemeClr val="tx2"/>
                </a:solidFill>
              </a:rPr>
              <a:t> </a:t>
            </a:r>
            <a:r>
              <a:rPr lang="en-US" b="1" dirty="0" err="1" smtClean="0">
                <a:solidFill>
                  <a:schemeClr val="tx2"/>
                </a:solidFill>
              </a:rPr>
              <a:t>thu</a:t>
            </a:r>
            <a:r>
              <a:rPr lang="en-US" b="1" dirty="0" smtClean="0">
                <a:solidFill>
                  <a:schemeClr val="tx2"/>
                </a:solidFill>
              </a:rPr>
              <a:t> </a:t>
            </a:r>
            <a:r>
              <a:rPr lang="en-US" b="1" dirty="0" err="1" smtClean="0">
                <a:solidFill>
                  <a:schemeClr val="tx2"/>
                </a:solidFill>
              </a:rPr>
              <a:t>thập</a:t>
            </a:r>
            <a:r>
              <a:rPr lang="en-US" b="1" dirty="0" smtClean="0">
                <a:solidFill>
                  <a:schemeClr val="tx2"/>
                </a:solidFill>
              </a:rPr>
              <a:t> </a:t>
            </a:r>
            <a:r>
              <a:rPr lang="en-US" b="1" dirty="0" err="1" smtClean="0">
                <a:solidFill>
                  <a:schemeClr val="tx2"/>
                </a:solidFill>
              </a:rPr>
              <a:t>trong</a:t>
            </a:r>
            <a:r>
              <a:rPr lang="en-US" b="1" dirty="0" smtClean="0">
                <a:solidFill>
                  <a:schemeClr val="tx2"/>
                </a:solidFill>
              </a:rPr>
              <a:t> </a:t>
            </a:r>
            <a:r>
              <a:rPr lang="en-US" b="1" dirty="0" err="1" smtClean="0">
                <a:solidFill>
                  <a:schemeClr val="tx2"/>
                </a:solidFill>
              </a:rPr>
              <a:t>mẫu</a:t>
            </a:r>
            <a:r>
              <a:rPr lang="en-US" b="1" dirty="0" smtClean="0">
                <a:solidFill>
                  <a:schemeClr val="tx2"/>
                </a:solidFill>
              </a:rPr>
              <a:t>.</a:t>
            </a:r>
            <a:endParaRPr lang="en-US" b="1" dirty="0">
              <a:solidFill>
                <a:schemeClr val="tx2"/>
              </a:solidFill>
            </a:endParaRPr>
          </a:p>
        </p:txBody>
      </p:sp>
      <p:pic>
        <p:nvPicPr>
          <p:cNvPr id="23558" name="Picture 5"/>
          <p:cNvPicPr>
            <a:picLocks noChangeArrowheads="1"/>
          </p:cNvPicPr>
          <p:nvPr/>
        </p:nvPicPr>
        <p:blipFill>
          <a:blip r:embed="rId2"/>
          <a:srcRect/>
          <a:stretch>
            <a:fillRect/>
          </a:stretch>
        </p:blipFill>
        <p:spPr bwMode="auto">
          <a:xfrm>
            <a:off x="5410200" y="1905000"/>
            <a:ext cx="3124200" cy="3048000"/>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228600"/>
            <a:ext cx="7696200" cy="990600"/>
          </a:xfrm>
        </p:spPr>
        <p:txBody>
          <a:bodyPr/>
          <a:lstStyle/>
          <a:p>
            <a:pPr eaLnBrk="1" hangingPunct="1"/>
            <a:r>
              <a:rPr lang="en-US" sz="3600" dirty="0" err="1" smtClean="0"/>
              <a:t>Biến</a:t>
            </a:r>
            <a:r>
              <a:rPr lang="en-US" sz="3600" dirty="0" smtClean="0"/>
              <a:t> </a:t>
            </a:r>
            <a:r>
              <a:rPr lang="en-US" sz="3600" dirty="0" err="1" smtClean="0"/>
              <a:t>và</a:t>
            </a:r>
            <a:r>
              <a:rPr lang="en-US" sz="3600" dirty="0" smtClean="0"/>
              <a:t> </a:t>
            </a:r>
            <a:r>
              <a:rPr lang="en-US" sz="3600" dirty="0" err="1" smtClean="0"/>
              <a:t>Quan</a:t>
            </a:r>
            <a:r>
              <a:rPr lang="en-US" sz="3600" dirty="0" smtClean="0"/>
              <a:t> </a:t>
            </a:r>
            <a:r>
              <a:rPr lang="en-US" sz="3600" dirty="0" err="1" smtClean="0"/>
              <a:t>sát</a:t>
            </a:r>
            <a:endParaRPr lang="en-US" sz="3600" dirty="0" smtClean="0"/>
          </a:p>
        </p:txBody>
      </p:sp>
      <p:sp>
        <p:nvSpPr>
          <p:cNvPr id="4" name="Rectangle 14"/>
          <p:cNvSpPr>
            <a:spLocks noGrp="1" noChangeArrowheads="1"/>
          </p:cNvSpPr>
          <p:nvPr>
            <p:ph type="sldNum" sz="quarter" idx="10"/>
          </p:nvPr>
        </p:nvSpPr>
        <p:spPr/>
        <p:txBody>
          <a:bodyPr/>
          <a:lstStyle/>
          <a:p>
            <a:pPr>
              <a:defRPr/>
            </a:pPr>
            <a:fld id="{4732E1B0-A146-469C-B327-2708E74AAC7A}" type="slidenum">
              <a:rPr lang="en-US" smtClean="0"/>
              <a:pPr>
                <a:defRPr/>
              </a:pPr>
              <a:t>25</a:t>
            </a:fld>
            <a:endParaRPr lang="en-US" dirty="0"/>
          </a:p>
        </p:txBody>
      </p:sp>
      <p:sp>
        <p:nvSpPr>
          <p:cNvPr id="30722" name="Footer Placeholder 17"/>
          <p:cNvSpPr>
            <a:spLocks noGrp="1" noChangeArrowheads="1"/>
          </p:cNvSpPr>
          <p:nvPr>
            <p:ph type="ftr" sz="quarter" idx="11"/>
          </p:nvPr>
        </p:nvSpPr>
        <p:spPr bwMode="auto">
          <a:noFill/>
          <a:ln>
            <a:miter lim="800000"/>
            <a:headEnd/>
            <a:tailEnd/>
          </a:ln>
        </p:spPr>
        <p:txBody>
          <a:bodyPr/>
          <a:lstStyle/>
          <a:p>
            <a:endParaRPr lang="en-US" dirty="0" smtClean="0"/>
          </a:p>
          <a:p>
            <a:endParaRPr lang="en-US" dirty="0" smtClean="0"/>
          </a:p>
        </p:txBody>
      </p:sp>
      <p:sp>
        <p:nvSpPr>
          <p:cNvPr id="2" name="Rectangle 5"/>
          <p:cNvSpPr>
            <a:spLocks noChangeArrowheads="1"/>
          </p:cNvSpPr>
          <p:nvPr/>
        </p:nvSpPr>
        <p:spPr bwMode="auto">
          <a:xfrm>
            <a:off x="1219200" y="1524000"/>
            <a:ext cx="7010400" cy="5010150"/>
          </a:xfrm>
          <a:prstGeom prst="rect">
            <a:avLst/>
          </a:prstGeom>
          <a:solidFill>
            <a:schemeClr val="bg1"/>
          </a:solidFill>
          <a:ln w="9525">
            <a:noFill/>
            <a:miter lim="800000"/>
            <a:headEnd/>
            <a:tailEnd/>
          </a:ln>
        </p:spPr>
        <p:txBody>
          <a:bodyPr/>
          <a:lstStyle/>
          <a:p>
            <a:pPr>
              <a:lnSpc>
                <a:spcPct val="150000"/>
              </a:lnSpc>
            </a:pPr>
            <a:r>
              <a:rPr lang="en-US" sz="1800" b="1" dirty="0" smtClean="0">
                <a:solidFill>
                  <a:srgbClr val="0053A6"/>
                </a:solidFill>
              </a:rPr>
              <a:t>ĐẶC ĐIỂM TỔNG THỂ</a:t>
            </a:r>
            <a:endParaRPr lang="en-US" sz="1800" dirty="0">
              <a:latin typeface="Times New Roman" pitchFamily="18" charset="0"/>
            </a:endParaRPr>
          </a:p>
          <a:p>
            <a:pPr eaLnBrk="0" hangingPunct="0"/>
            <a:r>
              <a:rPr lang="en-US" sz="2200" b="1" dirty="0" err="1">
                <a:solidFill>
                  <a:srgbClr val="000000"/>
                </a:solidFill>
                <a:latin typeface="Times New Roman" pitchFamily="18" charset="0"/>
              </a:rPr>
              <a:t>Tính</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chất</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quan</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trọng</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của</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phần</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tử</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tổng</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thể</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liên</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quan</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đến</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nội</a:t>
            </a:r>
            <a:r>
              <a:rPr lang="en-US" sz="2200" b="1" dirty="0">
                <a:solidFill>
                  <a:srgbClr val="000000"/>
                </a:solidFill>
                <a:latin typeface="Times New Roman" pitchFamily="18" charset="0"/>
              </a:rPr>
              <a:t> dung </a:t>
            </a:r>
            <a:r>
              <a:rPr lang="en-US" sz="2200" b="1" dirty="0" err="1">
                <a:solidFill>
                  <a:srgbClr val="000000"/>
                </a:solidFill>
                <a:latin typeface="Times New Roman" pitchFamily="18" charset="0"/>
              </a:rPr>
              <a:t>nghiên</a:t>
            </a:r>
            <a:r>
              <a:rPr lang="en-US" sz="2200" b="1" dirty="0">
                <a:solidFill>
                  <a:srgbClr val="000000"/>
                </a:solidFill>
                <a:latin typeface="Times New Roman" pitchFamily="18" charset="0"/>
              </a:rPr>
              <a:t> </a:t>
            </a:r>
            <a:r>
              <a:rPr lang="en-US" sz="2200" b="1" dirty="0" err="1">
                <a:solidFill>
                  <a:srgbClr val="000000"/>
                </a:solidFill>
                <a:latin typeface="Times New Roman" pitchFamily="18" charset="0"/>
              </a:rPr>
              <a:t>cứu</a:t>
            </a:r>
            <a:r>
              <a:rPr lang="en-US" sz="2200" b="1" dirty="0" smtClean="0">
                <a:solidFill>
                  <a:srgbClr val="000000"/>
                </a:solidFill>
                <a:latin typeface="Times New Roman" pitchFamily="18" charset="0"/>
              </a:rPr>
              <a:t>.</a:t>
            </a:r>
          </a:p>
          <a:p>
            <a:pPr eaLnBrk="0" hangingPunct="0">
              <a:lnSpc>
                <a:spcPct val="150000"/>
              </a:lnSpc>
              <a:spcBef>
                <a:spcPts val="600"/>
              </a:spcBef>
            </a:pPr>
            <a:r>
              <a:rPr lang="en-US" sz="2000" b="1" dirty="0">
                <a:solidFill>
                  <a:srgbClr val="0053A6"/>
                </a:solidFill>
              </a:rPr>
              <a:t>BIẾN</a:t>
            </a:r>
            <a:endParaRPr lang="en-US" sz="2000" dirty="0">
              <a:latin typeface="Times New Roman" pitchFamily="18" charset="0"/>
            </a:endParaRPr>
          </a:p>
          <a:p>
            <a:pPr eaLnBrk="0" hangingPunct="0">
              <a:lnSpc>
                <a:spcPct val="150000"/>
              </a:lnSpc>
            </a:pPr>
            <a:r>
              <a:rPr lang="en-US" sz="2200" b="1" dirty="0" err="1" smtClean="0">
                <a:solidFill>
                  <a:srgbClr val="000000"/>
                </a:solidFill>
                <a:latin typeface="Times New Roman" pitchFamily="18" charset="0"/>
              </a:rPr>
              <a:t>Một</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biến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là</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một</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đặc</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điểm</a:t>
            </a:r>
            <a:r>
              <a:rPr lang="en-US" sz="2200" b="1" dirty="0" smtClean="0">
                <a:solidFill>
                  <a:srgbClr val="000000"/>
                </a:solidFill>
                <a:latin typeface="Times New Roman" pitchFamily="18" charset="0"/>
              </a:rPr>
              <a:t> </a:t>
            </a:r>
            <a:r>
              <a:rPr lang="en-US" sz="2200" b="1" dirty="0" err="1">
                <a:solidFill>
                  <a:srgbClr val="000000"/>
                </a:solidFill>
                <a:latin typeface="Times New Roman" pitchFamily="18" charset="0"/>
              </a:rPr>
              <a:t>của</a:t>
            </a:r>
            <a:r>
              <a:rPr lang="en-US" sz="2200" b="1" dirty="0">
                <a:solidFill>
                  <a:srgbClr val="000000"/>
                </a:solidFill>
                <a:latin typeface="Times New Roman" pitchFamily="18" charset="0"/>
              </a:rPr>
              <a:t> </a:t>
            </a:r>
            <a:r>
              <a:rPr lang="en-US" sz="2200" b="1" dirty="0" err="1" smtClean="0">
                <a:solidFill>
                  <a:srgbClr val="000000"/>
                </a:solidFill>
                <a:latin typeface="Times New Roman" pitchFamily="18" charset="0"/>
              </a:rPr>
              <a:t>tổng</a:t>
            </a:r>
            <a:r>
              <a:rPr lang="en-US" sz="2200" b="1" dirty="0" smtClean="0">
                <a:solidFill>
                  <a:srgbClr val="000000"/>
                </a:solidFill>
                <a:latin typeface="Times New Roman" pitchFamily="18" charset="0"/>
              </a:rPr>
              <a:t> </a:t>
            </a:r>
            <a:r>
              <a:rPr lang="en-US" sz="2200" b="1" dirty="0" err="1">
                <a:solidFill>
                  <a:srgbClr val="000000"/>
                </a:solidFill>
                <a:latin typeface="Times New Roman" pitchFamily="18" charset="0"/>
              </a:rPr>
              <a:t>thể</a:t>
            </a:r>
            <a:r>
              <a:rPr lang="en-US" sz="2200" b="1" dirty="0">
                <a:solidFill>
                  <a:srgbClr val="000000"/>
                </a:solidFill>
                <a:latin typeface="Times New Roman" pitchFamily="18" charset="0"/>
              </a:rPr>
              <a:t>.</a:t>
            </a:r>
          </a:p>
          <a:p>
            <a:pPr eaLnBrk="0" hangingPunct="0">
              <a:lnSpc>
                <a:spcPct val="150000"/>
              </a:lnSpc>
              <a:spcBef>
                <a:spcPts val="600"/>
              </a:spcBef>
            </a:pPr>
            <a:r>
              <a:rPr lang="en-US" sz="2000" b="1" dirty="0">
                <a:solidFill>
                  <a:srgbClr val="0053A6"/>
                </a:solidFill>
              </a:rPr>
              <a:t>GIÁ TRỊ CỦA BIẾN</a:t>
            </a:r>
          </a:p>
          <a:p>
            <a:pPr eaLnBrk="0" hangingPunct="0">
              <a:lnSpc>
                <a:spcPct val="150000"/>
              </a:lnSpc>
            </a:pPr>
            <a:r>
              <a:rPr lang="en-US" sz="2200" b="1" dirty="0" err="1" smtClean="0">
                <a:latin typeface="Times New Roman" pitchFamily="18" charset="0"/>
              </a:rPr>
              <a:t>Số</a:t>
            </a:r>
            <a:r>
              <a:rPr lang="en-US" sz="2200" b="1" dirty="0" smtClean="0">
                <a:latin typeface="Times New Roman" pitchFamily="18" charset="0"/>
              </a:rPr>
              <a:t> </a:t>
            </a:r>
            <a:r>
              <a:rPr lang="en-US" sz="2200" b="1" dirty="0" err="1" smtClean="0">
                <a:latin typeface="Times New Roman" pitchFamily="18" charset="0"/>
              </a:rPr>
              <a:t>đo</a:t>
            </a:r>
            <a:r>
              <a:rPr lang="en-US" sz="2200" b="1" dirty="0" smtClean="0">
                <a:latin typeface="Times New Roman" pitchFamily="18" charset="0"/>
              </a:rPr>
              <a:t> </a:t>
            </a:r>
            <a:r>
              <a:rPr lang="en-US" sz="2200" b="1" dirty="0" err="1" smtClean="0">
                <a:latin typeface="Times New Roman" pitchFamily="18" charset="0"/>
              </a:rPr>
              <a:t>của</a:t>
            </a:r>
            <a:r>
              <a:rPr lang="en-US" sz="2200" b="1" dirty="0" smtClean="0">
                <a:latin typeface="Times New Roman" pitchFamily="18" charset="0"/>
              </a:rPr>
              <a:t> </a:t>
            </a:r>
            <a:r>
              <a:rPr lang="en-US" sz="2200" b="1" dirty="0" err="1" smtClean="0">
                <a:latin typeface="Times New Roman" pitchFamily="18" charset="0"/>
              </a:rPr>
              <a:t>biến</a:t>
            </a:r>
            <a:r>
              <a:rPr lang="en-US" sz="2200" b="1" dirty="0" smtClean="0">
                <a:latin typeface="Times New Roman" pitchFamily="18" charset="0"/>
              </a:rPr>
              <a:t> </a:t>
            </a:r>
            <a:r>
              <a:rPr lang="en-US" sz="2200" b="1" dirty="0" err="1" smtClean="0">
                <a:latin typeface="Times New Roman" pitchFamily="18" charset="0"/>
              </a:rPr>
              <a:t>tại</a:t>
            </a:r>
            <a:r>
              <a:rPr lang="en-US" sz="2200" b="1" dirty="0" smtClean="0">
                <a:latin typeface="Times New Roman" pitchFamily="18" charset="0"/>
              </a:rPr>
              <a:t> </a:t>
            </a:r>
            <a:r>
              <a:rPr lang="en-US" sz="2200" b="1" dirty="0" err="1" smtClean="0">
                <a:latin typeface="Times New Roman" pitchFamily="18" charset="0"/>
              </a:rPr>
              <a:t>mỗi</a:t>
            </a:r>
            <a:r>
              <a:rPr lang="en-US" sz="2200" b="1" dirty="0" smtClean="0">
                <a:latin typeface="Times New Roman" pitchFamily="18" charset="0"/>
              </a:rPr>
              <a:t> </a:t>
            </a:r>
            <a:r>
              <a:rPr lang="en-US" sz="2200" b="1" dirty="0" err="1" smtClean="0">
                <a:latin typeface="Times New Roman" pitchFamily="18" charset="0"/>
              </a:rPr>
              <a:t>phần</a:t>
            </a:r>
            <a:r>
              <a:rPr lang="en-US" sz="2200" b="1" dirty="0" smtClean="0">
                <a:latin typeface="Times New Roman" pitchFamily="18" charset="0"/>
              </a:rPr>
              <a:t> </a:t>
            </a:r>
            <a:r>
              <a:rPr lang="en-US" sz="2200" b="1" dirty="0" err="1" smtClean="0">
                <a:latin typeface="Times New Roman" pitchFamily="18" charset="0"/>
              </a:rPr>
              <a:t>tử</a:t>
            </a:r>
            <a:r>
              <a:rPr lang="en-US" sz="2200" b="1" dirty="0" smtClean="0">
                <a:latin typeface="Times New Roman" pitchFamily="18" charset="0"/>
              </a:rPr>
              <a:t> </a:t>
            </a:r>
            <a:r>
              <a:rPr lang="en-US" sz="2200" b="1" dirty="0" err="1" smtClean="0">
                <a:latin typeface="Times New Roman" pitchFamily="18" charset="0"/>
              </a:rPr>
              <a:t>của</a:t>
            </a:r>
            <a:r>
              <a:rPr lang="en-US" sz="2200" b="1" dirty="0" smtClean="0">
                <a:latin typeface="Times New Roman" pitchFamily="18" charset="0"/>
              </a:rPr>
              <a:t> </a:t>
            </a:r>
            <a:r>
              <a:rPr lang="en-US" sz="2200" b="1" dirty="0" err="1" smtClean="0">
                <a:latin typeface="Times New Roman" pitchFamily="18" charset="0"/>
              </a:rPr>
              <a:t>tổng</a:t>
            </a:r>
            <a:r>
              <a:rPr lang="en-US" sz="2200" b="1" dirty="0" smtClean="0">
                <a:latin typeface="Times New Roman" pitchFamily="18" charset="0"/>
              </a:rPr>
              <a:t> </a:t>
            </a:r>
            <a:r>
              <a:rPr lang="en-US" sz="2200" b="1" dirty="0" err="1" smtClean="0">
                <a:latin typeface="Times New Roman" pitchFamily="18" charset="0"/>
              </a:rPr>
              <a:t>thể</a:t>
            </a:r>
            <a:r>
              <a:rPr lang="en-US" sz="2200" b="1" dirty="0" smtClean="0">
                <a:latin typeface="Times New Roman" pitchFamily="18" charset="0"/>
              </a:rPr>
              <a:t>.</a:t>
            </a:r>
            <a:endParaRPr lang="en-US" sz="2200" dirty="0">
              <a:latin typeface="Times New Roman" pitchFamily="18" charset="0"/>
            </a:endParaRPr>
          </a:p>
          <a:p>
            <a:pPr>
              <a:lnSpc>
                <a:spcPct val="150000"/>
              </a:lnSpc>
            </a:pPr>
            <a:r>
              <a:rPr lang="en-US" sz="2000" b="1" dirty="0" smtClean="0">
                <a:solidFill>
                  <a:srgbClr val="0053A6"/>
                </a:solidFill>
              </a:rPr>
              <a:t>QUAN SÁT</a:t>
            </a:r>
            <a:endParaRPr lang="en-US" sz="2000" dirty="0">
              <a:latin typeface="Times New Roman" pitchFamily="18" charset="0"/>
            </a:endParaRPr>
          </a:p>
          <a:p>
            <a:pPr eaLnBrk="0" hangingPunct="0">
              <a:lnSpc>
                <a:spcPct val="150000"/>
              </a:lnSpc>
            </a:pPr>
            <a:r>
              <a:rPr lang="en-US" sz="2200" b="1" dirty="0" err="1" smtClean="0">
                <a:solidFill>
                  <a:srgbClr val="000000"/>
                </a:solidFill>
                <a:latin typeface="Times New Roman" pitchFamily="18" charset="0"/>
              </a:rPr>
              <a:t>Tập</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hợp</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các</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giá</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trị</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thu</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được</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của</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một</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phần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tử</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tổng</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thể</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theo</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các</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biến</a:t>
            </a:r>
            <a:r>
              <a:rPr lang="en-US" sz="2200" b="1" dirty="0" smtClean="0">
                <a:solidFill>
                  <a:srgbClr val="000000"/>
                </a:solidFill>
                <a:latin typeface="Times New Roman" pitchFamily="18" charset="0"/>
              </a:rPr>
              <a:t>.</a:t>
            </a:r>
            <a:endParaRPr lang="en-US" sz="2200" b="1" dirty="0">
              <a:solidFill>
                <a:srgbClr val="000000"/>
              </a:solidFill>
              <a:latin typeface="Times New Roman" pitchFamily="18" charset="0"/>
            </a:endParaRPr>
          </a:p>
          <a:p>
            <a:pPr eaLnBrk="0" hangingPunct="0"/>
            <a:endParaRPr lang="en-US" sz="2000" dirty="0" smtClean="0">
              <a:latin typeface="Times New Roman" pitchFamily="18" charset="0"/>
            </a:endParaRPr>
          </a:p>
          <a:p>
            <a:pPr eaLnBrk="0" hangingPunct="0">
              <a:lnSpc>
                <a:spcPct val="150000"/>
              </a:lnSpc>
            </a:pPr>
            <a:endParaRPr lang="en-US" sz="2000" dirty="0">
              <a:latin typeface="Times New Roman" pitchFamily="18" charset="0"/>
            </a:endParaRPr>
          </a:p>
        </p:txBody>
      </p:sp>
    </p:spTree>
    <p:extLst>
      <p:ext uri="{BB962C8B-B14F-4D97-AF65-F5344CB8AC3E}">
        <p14:creationId xmlns:p14="http://schemas.microsoft.com/office/powerpoint/2010/main" val="7050475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dirty="0" err="1" smtClean="0"/>
              <a:t>Một</a:t>
            </a:r>
            <a:r>
              <a:rPr lang="en-US" dirty="0" smtClean="0"/>
              <a:t> </a:t>
            </a:r>
            <a:r>
              <a:rPr lang="en-US" dirty="0" err="1" smtClean="0"/>
              <a:t>số</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cơ</a:t>
            </a:r>
            <a:r>
              <a:rPr lang="en-US" dirty="0" smtClean="0"/>
              <a:t> </a:t>
            </a:r>
            <a:r>
              <a:rPr lang="en-US" dirty="0" err="1" smtClean="0"/>
              <a:t>bản</a:t>
            </a:r>
            <a:endParaRPr lang="en-US" dirty="0" smtClean="0"/>
          </a:p>
        </p:txBody>
      </p:sp>
      <p:graphicFrame>
        <p:nvGraphicFramePr>
          <p:cNvPr id="140297" name="Group 9"/>
          <p:cNvGraphicFramePr>
            <a:graphicFrameLocks noGrp="1"/>
          </p:cNvGraphicFramePr>
          <p:nvPr>
            <p:ph type="tbl" idx="1"/>
            <p:extLst>
              <p:ext uri="{D42A27DB-BD31-4B8C-83A1-F6EECF244321}">
                <p14:modId xmlns:p14="http://schemas.microsoft.com/office/powerpoint/2010/main" val="1653648662"/>
              </p:ext>
            </p:extLst>
          </p:nvPr>
        </p:nvGraphicFramePr>
        <p:xfrm>
          <a:off x="609600" y="1556544"/>
          <a:ext cx="8305800" cy="4977606"/>
        </p:xfrm>
        <a:graphic>
          <a:graphicData uri="http://schemas.openxmlformats.org/drawingml/2006/table">
            <a:tbl>
              <a:tblPr/>
              <a:tblGrid>
                <a:gridCol w="8305800"/>
              </a:tblGrid>
              <a:tr h="49776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53A6"/>
                          </a:solidFill>
                          <a:effectLst/>
                          <a:latin typeface="Arial" pitchFamily="34" charset="0"/>
                        </a:rPr>
                        <a:t>DỮ LIỆU</a:t>
                      </a:r>
                      <a:endParaRPr kumimoji="0" lang="en-US" sz="2000" b="0" i="0" u="none" strike="noStrike" cap="none" normalizeH="0" baseline="0" dirty="0" smtClean="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rPr>
                        <a:t>Con </a:t>
                      </a:r>
                      <a:r>
                        <a:rPr kumimoji="0" lang="en-US" sz="2000" b="1" i="0" u="none" strike="noStrike" cap="none" normalizeH="0" baseline="0" dirty="0" err="1" smtClean="0">
                          <a:ln>
                            <a:noFill/>
                          </a:ln>
                          <a:solidFill>
                            <a:schemeClr val="tx1"/>
                          </a:solidFill>
                          <a:effectLst/>
                          <a:latin typeface="Times New Roman" pitchFamily="18" charset="0"/>
                        </a:rPr>
                        <a:t>số</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từ</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ngữ</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hình</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ảnh</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âm</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thanh</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mô</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tả</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đối</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tượng</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nghiên</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cứu</a:t>
                      </a:r>
                      <a:r>
                        <a:rPr kumimoji="0" lang="en-US" sz="2000" b="1"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2000" b="1" i="0" u="none" strike="noStrike" cap="none" normalizeH="0" baseline="0" dirty="0" err="1" smtClean="0">
                          <a:ln>
                            <a:noFill/>
                          </a:ln>
                          <a:solidFill>
                            <a:schemeClr val="tx2"/>
                          </a:solidFill>
                          <a:effectLst/>
                          <a:latin typeface="Times New Roman" pitchFamily="18" charset="0"/>
                        </a:rPr>
                        <a:t>Doanh</a:t>
                      </a:r>
                      <a:r>
                        <a:rPr kumimoji="0" lang="en-US" sz="2000" b="1" i="0" u="none" strike="noStrike" cap="none" normalizeH="0" baseline="0" dirty="0" smtClean="0">
                          <a:ln>
                            <a:noFill/>
                          </a:ln>
                          <a:solidFill>
                            <a:schemeClr val="tx2"/>
                          </a:solidFill>
                          <a:effectLst/>
                          <a:latin typeface="Times New Roman" pitchFamily="18" charset="0"/>
                        </a:rPr>
                        <a:t> </a:t>
                      </a:r>
                      <a:r>
                        <a:rPr kumimoji="0" lang="en-US" sz="2000" b="1" i="0" u="none" strike="noStrike" cap="none" normalizeH="0" baseline="0" dirty="0" err="1" smtClean="0">
                          <a:ln>
                            <a:noFill/>
                          </a:ln>
                          <a:solidFill>
                            <a:schemeClr val="tx2"/>
                          </a:solidFill>
                          <a:effectLst/>
                          <a:latin typeface="Times New Roman" pitchFamily="18" charset="0"/>
                        </a:rPr>
                        <a:t>thu</a:t>
                      </a:r>
                      <a:r>
                        <a:rPr kumimoji="0" lang="en-US" sz="2000" b="1" i="0" u="none" strike="noStrike" cap="none" normalizeH="0" baseline="0" dirty="0" smtClean="0">
                          <a:ln>
                            <a:noFill/>
                          </a:ln>
                          <a:solidFill>
                            <a:schemeClr val="tx2"/>
                          </a:solidFill>
                          <a:effectLst/>
                          <a:latin typeface="Times New Roman" pitchFamily="18" charset="0"/>
                        </a:rPr>
                        <a:t>: </a:t>
                      </a:r>
                      <a:r>
                        <a:rPr kumimoji="0" lang="en-US" sz="2000" b="1" i="0" u="none" strike="noStrike" cap="none" normalizeH="0" baseline="0" dirty="0" smtClean="0">
                          <a:ln>
                            <a:noFill/>
                          </a:ln>
                          <a:solidFill>
                            <a:schemeClr val="tx1"/>
                          </a:solidFill>
                          <a:effectLst/>
                          <a:latin typeface="Times New Roman" pitchFamily="18" charset="0"/>
                        </a:rPr>
                        <a:t>15.5, 20, 100,…</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endParaRPr kumimoji="0" lang="en-US" sz="2000" b="1" i="0" u="none" strike="noStrike" cap="none" normalizeH="0" baseline="0" dirty="0" smtClean="0">
                        <a:ln>
                          <a:noFill/>
                        </a:ln>
                        <a:solidFill>
                          <a:schemeClr val="tx1"/>
                        </a:solidFill>
                        <a:effectLst/>
                        <a:latin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sz="2000" b="1" i="0" u="none" strike="noStrike" cap="none" normalizeH="0" baseline="0" dirty="0" smtClean="0">
                        <a:ln>
                          <a:noFill/>
                        </a:ln>
                        <a:solidFill>
                          <a:schemeClr val="tx1"/>
                        </a:solidFill>
                        <a:effectLst/>
                        <a:latin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sz="2000" b="1" i="0" u="none" strike="noStrike" cap="none" normalizeH="0" baseline="0" dirty="0" smtClean="0">
                        <a:ln>
                          <a:noFill/>
                        </a:ln>
                        <a:solidFill>
                          <a:schemeClr val="tx1"/>
                        </a:solidFill>
                        <a:effectLst/>
                        <a:latin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sz="2000" b="1" i="0" u="none" strike="noStrike" cap="none" normalizeH="0" baseline="0" dirty="0" smtClean="0">
                        <a:ln>
                          <a:noFill/>
                        </a:ln>
                        <a:solidFill>
                          <a:schemeClr val="tx1"/>
                        </a:solidFill>
                        <a:effectLst/>
                        <a:latin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2000" b="1" i="0" u="none" strike="noStrike" cap="none" normalizeH="0" baseline="0" dirty="0" err="1" smtClean="0">
                          <a:ln>
                            <a:noFill/>
                          </a:ln>
                          <a:solidFill>
                            <a:schemeClr val="tx2"/>
                          </a:solidFill>
                          <a:effectLst/>
                          <a:latin typeface="Times New Roman" pitchFamily="18" charset="0"/>
                        </a:rPr>
                        <a:t>Ngành</a:t>
                      </a:r>
                      <a:r>
                        <a:rPr kumimoji="0" lang="en-US" sz="2000" b="1" i="0" u="none" strike="noStrike" cap="none" normalizeH="0" baseline="0" dirty="0" smtClean="0">
                          <a:ln>
                            <a:noFill/>
                          </a:ln>
                          <a:solidFill>
                            <a:schemeClr val="tx2"/>
                          </a:solidFill>
                          <a:effectLst/>
                          <a:latin typeface="Times New Roman" pitchFamily="18" charset="0"/>
                        </a:rPr>
                        <a:t> </a:t>
                      </a:r>
                      <a:r>
                        <a:rPr kumimoji="0" lang="en-US" sz="2000" b="1" i="0" u="none" strike="noStrike" cap="none" normalizeH="0" baseline="0" dirty="0" err="1" smtClean="0">
                          <a:ln>
                            <a:noFill/>
                          </a:ln>
                          <a:solidFill>
                            <a:schemeClr val="tx2"/>
                          </a:solidFill>
                          <a:effectLst/>
                          <a:latin typeface="Times New Roman" pitchFamily="18" charset="0"/>
                        </a:rPr>
                        <a:t>nghề</a:t>
                      </a:r>
                      <a:r>
                        <a:rPr kumimoji="0" lang="en-US" sz="2000" b="1" i="0" u="none" strike="noStrike" cap="none" normalizeH="0" baseline="0" dirty="0" smtClean="0">
                          <a:ln>
                            <a:noFill/>
                          </a:ln>
                          <a:solidFill>
                            <a:schemeClr val="tx2"/>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Giáo</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viên</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bác</a:t>
                      </a:r>
                      <a:r>
                        <a:rPr kumimoji="0" lang="en-US" sz="2000" b="1" i="0" u="none" strike="noStrike" cap="none" normalizeH="0" baseline="0" dirty="0" smtClean="0">
                          <a:ln>
                            <a:noFill/>
                          </a:ln>
                          <a:solidFill>
                            <a:schemeClr val="tx1"/>
                          </a:solidFill>
                          <a:effectLst/>
                          <a:latin typeface="Times New Roman" pitchFamily="18" charset="0"/>
                        </a:rPr>
                        <a:t> </a:t>
                      </a:r>
                      <a:r>
                        <a:rPr kumimoji="0" lang="en-US" sz="2000" b="1" i="0" u="none" strike="noStrike" cap="none" normalizeH="0" baseline="0" dirty="0" err="1" smtClean="0">
                          <a:ln>
                            <a:noFill/>
                          </a:ln>
                          <a:solidFill>
                            <a:schemeClr val="tx1"/>
                          </a:solidFill>
                          <a:effectLst/>
                          <a:latin typeface="Times New Roman" pitchFamily="18" charset="0"/>
                        </a:rPr>
                        <a:t>sĩ</a:t>
                      </a:r>
                      <a:r>
                        <a:rPr kumimoji="0" lang="en-US" sz="2000" b="1" i="0" u="none" strike="noStrike" cap="none" normalizeH="0" baseline="0" dirty="0" smtClean="0">
                          <a:ln>
                            <a:noFill/>
                          </a:ln>
                          <a:solidFill>
                            <a:schemeClr val="tx1"/>
                          </a:solidFill>
                          <a:effectLst/>
                          <a:latin typeface="Times New Roman" pitchFamily="18" charset="0"/>
                        </a:rPr>
                        <a:t>, HSSV,…</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sz="2000" b="1" i="0" u="none" strike="noStrike" cap="none" normalizeH="0" baseline="0" dirty="0" smtClean="0">
                        <a:ln>
                          <a:noFill/>
                        </a:ln>
                        <a:solidFill>
                          <a:schemeClr val="tx1"/>
                        </a:solidFill>
                        <a:effectLst/>
                        <a:latin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sz="2000" b="1" i="0" u="none" strike="noStrike" cap="none" normalizeH="0" baseline="0" dirty="0" smtClean="0">
                        <a:ln>
                          <a:noFill/>
                        </a:ln>
                        <a:solidFill>
                          <a:schemeClr val="tx1"/>
                        </a:solidFill>
                        <a:effectLst/>
                        <a:latin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sz="2000" b="1" i="0" u="none" strike="noStrike" cap="none" normalizeH="0" baseline="0" dirty="0" smtClean="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endParaRPr kumimoji="0" lang="en-US" sz="2000" b="1" i="0" u="none" strike="noStrike" cap="none" normalizeH="0" baseline="0" dirty="0" smtClean="0">
                        <a:ln>
                          <a:noFill/>
                        </a:ln>
                        <a:solidFill>
                          <a:schemeClr val="tx1"/>
                        </a:solidFill>
                        <a:effectLst/>
                        <a:latin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2000" b="1" i="0" u="none" strike="noStrike" cap="none" normalizeH="0" baseline="0" dirty="0" err="1" smtClean="0">
                          <a:ln>
                            <a:noFill/>
                          </a:ln>
                          <a:solidFill>
                            <a:schemeClr val="tx2"/>
                          </a:solidFill>
                          <a:effectLst/>
                          <a:latin typeface="Times New Roman" pitchFamily="18" charset="0"/>
                        </a:rPr>
                        <a:t>Hình</a:t>
                      </a:r>
                      <a:r>
                        <a:rPr kumimoji="0" lang="en-US" sz="2000" b="1" i="0" u="none" strike="noStrike" cap="none" normalizeH="0" baseline="0" dirty="0" smtClean="0">
                          <a:ln>
                            <a:noFill/>
                          </a:ln>
                          <a:solidFill>
                            <a:schemeClr val="tx2"/>
                          </a:solidFill>
                          <a:effectLst/>
                          <a:latin typeface="Times New Roman" pitchFamily="18" charset="0"/>
                        </a:rPr>
                        <a:t> </a:t>
                      </a:r>
                      <a:r>
                        <a:rPr kumimoji="0" lang="en-US" sz="2000" b="1" i="0" u="none" strike="noStrike" cap="none" normalizeH="0" baseline="0" dirty="0" err="1" smtClean="0">
                          <a:ln>
                            <a:noFill/>
                          </a:ln>
                          <a:solidFill>
                            <a:schemeClr val="tx2"/>
                          </a:solidFill>
                          <a:effectLst/>
                          <a:latin typeface="Times New Roman" pitchFamily="18" charset="0"/>
                        </a:rPr>
                        <a:t>ảnh</a:t>
                      </a:r>
                      <a:r>
                        <a:rPr kumimoji="0" lang="en-US" sz="2000" b="1" i="0" u="none" strike="noStrike" cap="none" normalizeH="0" baseline="0" dirty="0" smtClean="0">
                          <a:ln>
                            <a:noFill/>
                          </a:ln>
                          <a:solidFill>
                            <a:schemeClr val="tx2"/>
                          </a:solidFill>
                          <a:effectLst/>
                          <a:latin typeface="Times New Roman" pitchFamily="18" charset="0"/>
                        </a:rPr>
                        <a:t>, </a:t>
                      </a:r>
                      <a:r>
                        <a:rPr kumimoji="0" lang="en-US" sz="2000" b="1" i="0" u="none" strike="noStrike" cap="none" normalizeH="0" baseline="0" dirty="0" err="1" smtClean="0">
                          <a:ln>
                            <a:noFill/>
                          </a:ln>
                          <a:solidFill>
                            <a:schemeClr val="tx2"/>
                          </a:solidFill>
                          <a:effectLst/>
                          <a:latin typeface="Times New Roman" pitchFamily="18" charset="0"/>
                        </a:rPr>
                        <a:t>âm</a:t>
                      </a:r>
                      <a:r>
                        <a:rPr kumimoji="0" lang="en-US" sz="2000" b="1" i="0" u="none" strike="noStrike" cap="none" normalizeH="0" baseline="0" dirty="0" smtClean="0">
                          <a:ln>
                            <a:noFill/>
                          </a:ln>
                          <a:solidFill>
                            <a:schemeClr val="tx2"/>
                          </a:solidFill>
                          <a:effectLst/>
                          <a:latin typeface="Times New Roman" pitchFamily="18" charset="0"/>
                        </a:rPr>
                        <a:t> </a:t>
                      </a:r>
                      <a:r>
                        <a:rPr kumimoji="0" lang="en-US" sz="2000" b="1" i="0" u="none" strike="noStrike" cap="none" normalizeH="0" baseline="0" dirty="0" err="1" smtClean="0">
                          <a:ln>
                            <a:noFill/>
                          </a:ln>
                          <a:solidFill>
                            <a:schemeClr val="tx2"/>
                          </a:solidFill>
                          <a:effectLst/>
                          <a:latin typeface="Times New Roman" pitchFamily="18" charset="0"/>
                        </a:rPr>
                        <a:t>thanh</a:t>
                      </a:r>
                      <a:r>
                        <a:rPr kumimoji="0" lang="en-US" sz="2000" b="1" i="0" u="none" strike="noStrike" cap="none" normalizeH="0" baseline="0" dirty="0" smtClean="0">
                          <a:ln>
                            <a:noFill/>
                          </a:ln>
                          <a:solidFill>
                            <a:schemeClr val="tx2"/>
                          </a:solidFill>
                          <a:effectLst/>
                          <a:latin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ndParaRPr>
                    </a:p>
                  </a:txBody>
                  <a:tcPr horzOverflow="overflow">
                    <a:lnL cap="flat">
                      <a:noFill/>
                    </a:lnL>
                    <a:lnR cap="flat">
                      <a:noFill/>
                    </a:lnR>
                    <a:lnT cap="flat">
                      <a:noFill/>
                    </a:lnT>
                    <a:lnB cap="flat">
                      <a:noFill/>
                    </a:lnB>
                    <a:lnTlToBr>
                      <a:noFill/>
                    </a:lnTlToBr>
                    <a:lnBlToTr>
                      <a:noFill/>
                    </a:lnBlToTr>
                    <a:solidFill>
                      <a:schemeClr val="bg1"/>
                    </a:solidFill>
                  </a:tcPr>
                </a:tc>
              </a:tr>
            </a:tbl>
          </a:graphicData>
        </a:graphic>
      </p:graphicFrame>
      <p:sp>
        <p:nvSpPr>
          <p:cNvPr id="4" name="Rectangle 14"/>
          <p:cNvSpPr>
            <a:spLocks noGrp="1" noChangeArrowheads="1"/>
          </p:cNvSpPr>
          <p:nvPr>
            <p:ph type="sldNum" sz="quarter" idx="10"/>
          </p:nvPr>
        </p:nvSpPr>
        <p:spPr/>
        <p:txBody>
          <a:bodyPr/>
          <a:lstStyle/>
          <a:p>
            <a:pPr>
              <a:defRPr/>
            </a:pPr>
            <a:fld id="{E8262AEC-6144-4D30-B996-A5AD23EA8E60}" type="slidenum">
              <a:rPr lang="en-US" smtClean="0"/>
              <a:pPr>
                <a:defRPr/>
              </a:pPr>
              <a:t>26</a:t>
            </a:fld>
            <a:endParaRPr lang="en-US" dirty="0"/>
          </a:p>
        </p:txBody>
      </p:sp>
      <p:sp>
        <p:nvSpPr>
          <p:cNvPr id="27650" name="Footer Placeholder 17"/>
          <p:cNvSpPr>
            <a:spLocks noGrp="1" noChangeArrowheads="1"/>
          </p:cNvSpPr>
          <p:nvPr>
            <p:ph type="ftr" sz="quarter" idx="11"/>
          </p:nvPr>
        </p:nvSpPr>
        <p:spPr bwMode="auto">
          <a:noFill/>
          <a:ln>
            <a:miter lim="800000"/>
            <a:headEnd/>
            <a:tailEnd/>
          </a:ln>
        </p:spPr>
        <p:txBody>
          <a:bodyPr/>
          <a:lstStyle/>
          <a:p>
            <a:endParaRPr lang="en-US" dirty="0" smtClean="0"/>
          </a:p>
          <a:p>
            <a:endParaRPr lang="en-US"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2570137"/>
            <a:ext cx="1952297" cy="130653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6485" y="3620735"/>
            <a:ext cx="2378427" cy="13366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6779" y="4837017"/>
            <a:ext cx="2192007" cy="1549522"/>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r>
              <a:rPr lang="en-US" smtClean="0"/>
              <a:t>Chap 1-</a:t>
            </a:r>
            <a:fld id="{B50B3974-EDCA-482F-A95B-03DCB5CEB897}" type="slidenum">
              <a:rPr lang="en-US" smtClean="0"/>
              <a:pPr>
                <a:defRPr/>
              </a:pPr>
              <a:t>27</a:t>
            </a:fld>
            <a:endParaRPr lang="en-US"/>
          </a:p>
        </p:txBody>
      </p:sp>
      <p:sp>
        <p:nvSpPr>
          <p:cNvPr id="5" name="Footer Placeholder 4"/>
          <p:cNvSpPr>
            <a:spLocks noGrp="1"/>
          </p:cNvSpPr>
          <p:nvPr>
            <p:ph type="ftr" sz="quarter" idx="11"/>
          </p:nvPr>
        </p:nvSpPr>
        <p:spPr/>
        <p:txBody>
          <a:bodyPr/>
          <a:lstStyle/>
          <a:p>
            <a:pPr>
              <a:defRPr/>
            </a:pPr>
            <a:r>
              <a:rPr lang="en-US" dirty="0" smtClean="0"/>
              <a:t> </a:t>
            </a:r>
          </a:p>
          <a:p>
            <a:pPr>
              <a:defRPr/>
            </a:pP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630963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dirty="0" err="1" smtClean="0"/>
              <a:t>Phân</a:t>
            </a:r>
            <a:r>
              <a:rPr lang="en-US" dirty="0" smtClean="0"/>
              <a:t> </a:t>
            </a:r>
            <a:r>
              <a:rPr lang="en-US" dirty="0" err="1" smtClean="0"/>
              <a:t>loại</a:t>
            </a:r>
            <a:r>
              <a:rPr lang="en-US" dirty="0" smtClean="0"/>
              <a:t> </a:t>
            </a:r>
            <a:r>
              <a:rPr lang="en-US" dirty="0" err="1" smtClean="0"/>
              <a:t>biến</a:t>
            </a:r>
            <a:endParaRPr lang="en-US" dirty="0" smtClean="0"/>
          </a:p>
        </p:txBody>
      </p:sp>
      <p:graphicFrame>
        <p:nvGraphicFramePr>
          <p:cNvPr id="140297" name="Group 9"/>
          <p:cNvGraphicFramePr>
            <a:graphicFrameLocks noGrp="1"/>
          </p:cNvGraphicFramePr>
          <p:nvPr>
            <p:ph type="tbl" idx="1"/>
            <p:extLst>
              <p:ext uri="{D42A27DB-BD31-4B8C-83A1-F6EECF244321}">
                <p14:modId xmlns:p14="http://schemas.microsoft.com/office/powerpoint/2010/main" val="1848543718"/>
              </p:ext>
            </p:extLst>
          </p:nvPr>
        </p:nvGraphicFramePr>
        <p:xfrm>
          <a:off x="76200" y="1600200"/>
          <a:ext cx="8854440" cy="5029200"/>
        </p:xfrm>
        <a:graphic>
          <a:graphicData uri="http://schemas.openxmlformats.org/drawingml/2006/table">
            <a:tbl>
              <a:tblPr/>
              <a:tblGrid>
                <a:gridCol w="8854440"/>
              </a:tblGrid>
              <a:tr h="5029200">
                <a:tc>
                  <a:txBody>
                    <a:bodyPr/>
                    <a:lstStyle/>
                    <a:p>
                      <a:pPr algn="just" eaLnBrk="1" hangingPunct="1">
                        <a:lnSpc>
                          <a:spcPct val="150000"/>
                        </a:lnSpc>
                        <a:buClr>
                          <a:schemeClr val="tx1"/>
                        </a:buClr>
                        <a:buFont typeface="Wingdings" pitchFamily="2" charset="2"/>
                        <a:buNone/>
                      </a:pPr>
                      <a:r>
                        <a:rPr lang="en-US" sz="2200" b="1" baseline="0" dirty="0" err="1" smtClean="0">
                          <a:latin typeface="Times New Roman" pitchFamily="18" charset="0"/>
                        </a:rPr>
                        <a:t>Biến</a:t>
                      </a:r>
                      <a:r>
                        <a:rPr lang="en-US" sz="2200" b="1" baseline="0" dirty="0" smtClean="0">
                          <a:latin typeface="Times New Roman" pitchFamily="18" charset="0"/>
                        </a:rPr>
                        <a:t> </a:t>
                      </a:r>
                      <a:r>
                        <a:rPr lang="en-US" sz="2200" b="1" baseline="0" dirty="0" err="1" smtClean="0">
                          <a:latin typeface="Times New Roman" pitchFamily="18" charset="0"/>
                        </a:rPr>
                        <a:t>định</a:t>
                      </a:r>
                      <a:r>
                        <a:rPr lang="en-US" sz="2200" b="1" baseline="0" dirty="0" smtClean="0">
                          <a:latin typeface="Times New Roman" pitchFamily="18" charset="0"/>
                        </a:rPr>
                        <a:t> </a:t>
                      </a:r>
                      <a:r>
                        <a:rPr lang="en-US" sz="2200" b="1" baseline="0" dirty="0" err="1" smtClean="0">
                          <a:latin typeface="Times New Roman" pitchFamily="18" charset="0"/>
                        </a:rPr>
                        <a:t>tính</a:t>
                      </a:r>
                      <a:r>
                        <a:rPr lang="en-US" sz="2200" b="1" baseline="0" dirty="0" smtClean="0">
                          <a:latin typeface="Times New Roman" pitchFamily="18" charset="0"/>
                        </a:rPr>
                        <a:t>: </a:t>
                      </a:r>
                      <a:r>
                        <a:rPr lang="en-US" sz="2200" b="0" baseline="0" dirty="0" err="1" smtClean="0">
                          <a:latin typeface="Times New Roman" pitchFamily="18" charset="0"/>
                        </a:rPr>
                        <a:t>giá</a:t>
                      </a:r>
                      <a:r>
                        <a:rPr lang="en-US" sz="2200" b="0" baseline="0" dirty="0" smtClean="0">
                          <a:latin typeface="Times New Roman" pitchFamily="18" charset="0"/>
                        </a:rPr>
                        <a:t> </a:t>
                      </a:r>
                      <a:r>
                        <a:rPr lang="en-US" sz="2200" b="0" baseline="0" dirty="0" err="1" smtClean="0">
                          <a:latin typeface="Times New Roman" pitchFamily="18" charset="0"/>
                        </a:rPr>
                        <a:t>trị</a:t>
                      </a:r>
                      <a:r>
                        <a:rPr lang="en-US" sz="2200" b="0" baseline="0" dirty="0" smtClean="0">
                          <a:latin typeface="Times New Roman" pitchFamily="18" charset="0"/>
                        </a:rPr>
                        <a:t> </a:t>
                      </a:r>
                      <a:r>
                        <a:rPr lang="en-US" sz="2200" b="0" baseline="0" dirty="0" err="1" smtClean="0">
                          <a:solidFill>
                            <a:srgbClr val="FF0000"/>
                          </a:solidFill>
                          <a:latin typeface="Times New Roman" pitchFamily="18" charset="0"/>
                        </a:rPr>
                        <a:t>không</a:t>
                      </a:r>
                      <a:r>
                        <a:rPr lang="en-US" sz="2200" b="0" baseline="0" dirty="0" smtClean="0">
                          <a:latin typeface="Times New Roman" pitchFamily="18" charset="0"/>
                        </a:rPr>
                        <a:t> </a:t>
                      </a:r>
                      <a:r>
                        <a:rPr lang="en-US" sz="2200" b="0" baseline="0" dirty="0" err="1" smtClean="0">
                          <a:latin typeface="Times New Roman" pitchFamily="18" charset="0"/>
                        </a:rPr>
                        <a:t>biểu</a:t>
                      </a:r>
                      <a:r>
                        <a:rPr lang="en-US" sz="2200" b="0" baseline="0" dirty="0" smtClean="0">
                          <a:latin typeface="Times New Roman" pitchFamily="18" charset="0"/>
                        </a:rPr>
                        <a:t> </a:t>
                      </a:r>
                      <a:r>
                        <a:rPr lang="en-US" sz="2200" b="0" baseline="0" dirty="0" err="1" smtClean="0">
                          <a:latin typeface="Times New Roman" pitchFamily="18" charset="0"/>
                        </a:rPr>
                        <a:t>thị</a:t>
                      </a:r>
                      <a:r>
                        <a:rPr lang="en-US" sz="2200" b="0" baseline="0" dirty="0" smtClean="0">
                          <a:latin typeface="Times New Roman" pitchFamily="18" charset="0"/>
                        </a:rPr>
                        <a:t> </a:t>
                      </a:r>
                      <a:r>
                        <a:rPr lang="en-US" sz="2200" b="0" baseline="0" dirty="0" err="1" smtClean="0">
                          <a:solidFill>
                            <a:srgbClr val="FF0000"/>
                          </a:solidFill>
                          <a:latin typeface="Times New Roman" pitchFamily="18" charset="0"/>
                        </a:rPr>
                        <a:t>bằng</a:t>
                      </a:r>
                      <a:r>
                        <a:rPr lang="en-US" sz="2200" b="0" baseline="0" dirty="0" smtClean="0">
                          <a:solidFill>
                            <a:srgbClr val="FF0000"/>
                          </a:solidFill>
                          <a:latin typeface="Times New Roman" pitchFamily="18" charset="0"/>
                        </a:rPr>
                        <a:t> con </a:t>
                      </a:r>
                      <a:r>
                        <a:rPr lang="en-US" sz="2200" b="0" baseline="0" dirty="0" err="1" smtClean="0">
                          <a:solidFill>
                            <a:srgbClr val="FF0000"/>
                          </a:solidFill>
                          <a:latin typeface="Times New Roman" pitchFamily="18" charset="0"/>
                        </a:rPr>
                        <a:t>số</a:t>
                      </a:r>
                      <a:r>
                        <a:rPr lang="en-US" sz="2200" b="0" baseline="0" dirty="0" smtClean="0">
                          <a:latin typeface="Times New Roman" pitchFamily="18" charset="0"/>
                        </a:rPr>
                        <a:t>.</a:t>
                      </a:r>
                      <a:endParaRPr lang="en-US" sz="2200" b="0" dirty="0" smtClean="0">
                        <a:latin typeface="Times New Roman" pitchFamily="18" charset="0"/>
                      </a:endParaRPr>
                    </a:p>
                    <a:p>
                      <a:pPr lvl="1" algn="just" eaLnBrk="1" hangingPunct="1">
                        <a:lnSpc>
                          <a:spcPct val="150000"/>
                        </a:lnSpc>
                        <a:buClr>
                          <a:schemeClr val="tx1"/>
                        </a:buClr>
                        <a:buFont typeface="Wingdings" pitchFamily="2" charset="2"/>
                        <a:buChar char="§"/>
                      </a:pPr>
                      <a:r>
                        <a:rPr lang="en-US" sz="2200" b="1" dirty="0" smtClean="0">
                          <a:latin typeface="Times New Roman" pitchFamily="18" charset="0"/>
                        </a:rPr>
                        <a:t> </a:t>
                      </a:r>
                      <a:r>
                        <a:rPr lang="en-US" sz="2200" b="1" dirty="0" err="1" smtClean="0">
                          <a:latin typeface="Times New Roman" pitchFamily="18" charset="0"/>
                        </a:rPr>
                        <a:t>Biến</a:t>
                      </a:r>
                      <a:r>
                        <a:rPr lang="en-US" sz="2200" b="1" baseline="0" dirty="0" smtClean="0">
                          <a:latin typeface="Times New Roman" pitchFamily="18" charset="0"/>
                        </a:rPr>
                        <a:t> </a:t>
                      </a:r>
                      <a:r>
                        <a:rPr lang="en-US" sz="2200" b="1" baseline="0" dirty="0" err="1" smtClean="0">
                          <a:latin typeface="Times New Roman" pitchFamily="18" charset="0"/>
                        </a:rPr>
                        <a:t>định</a:t>
                      </a:r>
                      <a:r>
                        <a:rPr lang="en-US" sz="2200" b="1" baseline="0" dirty="0" smtClean="0">
                          <a:latin typeface="Times New Roman" pitchFamily="18" charset="0"/>
                        </a:rPr>
                        <a:t> </a:t>
                      </a:r>
                      <a:r>
                        <a:rPr lang="en-US" sz="2200" b="1" baseline="0" dirty="0" err="1" smtClean="0">
                          <a:latin typeface="Times New Roman" pitchFamily="18" charset="0"/>
                        </a:rPr>
                        <a:t>danh</a:t>
                      </a:r>
                      <a:r>
                        <a:rPr lang="en-US" sz="2200" b="1" baseline="0" dirty="0" smtClean="0">
                          <a:latin typeface="Times New Roman" pitchFamily="18" charset="0"/>
                        </a:rPr>
                        <a:t>:</a:t>
                      </a:r>
                      <a:r>
                        <a:rPr lang="en-US" sz="2200" dirty="0" smtClean="0">
                          <a:latin typeface="Times New Roman" pitchFamily="18" charset="0"/>
                        </a:rPr>
                        <a:t> </a:t>
                      </a:r>
                      <a:r>
                        <a:rPr lang="en-US" sz="2200" dirty="0" err="1" smtClean="0">
                          <a:latin typeface="Times New Roman" pitchFamily="18" charset="0"/>
                        </a:rPr>
                        <a:t>giá</a:t>
                      </a:r>
                      <a:r>
                        <a:rPr lang="en-US" sz="2200" baseline="0" dirty="0" smtClean="0">
                          <a:latin typeface="Times New Roman" pitchFamily="18" charset="0"/>
                        </a:rPr>
                        <a:t> </a:t>
                      </a:r>
                      <a:r>
                        <a:rPr lang="en-US" sz="2200" baseline="0" dirty="0" err="1" smtClean="0">
                          <a:latin typeface="Times New Roman" pitchFamily="18" charset="0"/>
                        </a:rPr>
                        <a:t>trị</a:t>
                      </a:r>
                      <a:r>
                        <a:rPr lang="en-US" sz="2200" baseline="0" dirty="0" smtClean="0">
                          <a:latin typeface="Times New Roman" pitchFamily="18" charset="0"/>
                        </a:rPr>
                        <a:t> </a:t>
                      </a:r>
                      <a:r>
                        <a:rPr lang="en-US" sz="2200" baseline="0" dirty="0" err="1" smtClean="0">
                          <a:latin typeface="Times New Roman" pitchFamily="18" charset="0"/>
                        </a:rPr>
                        <a:t>là</a:t>
                      </a:r>
                      <a:r>
                        <a:rPr lang="en-US" sz="2200" baseline="0" dirty="0" smtClean="0">
                          <a:latin typeface="Times New Roman" pitchFamily="18" charset="0"/>
                        </a:rPr>
                        <a:t> </a:t>
                      </a:r>
                      <a:r>
                        <a:rPr lang="en-US" sz="2200" baseline="0" dirty="0" err="1" smtClean="0">
                          <a:latin typeface="Times New Roman" pitchFamily="18" charset="0"/>
                        </a:rPr>
                        <a:t>các</a:t>
                      </a:r>
                      <a:r>
                        <a:rPr lang="en-US" sz="2200" baseline="0" dirty="0" smtClean="0">
                          <a:latin typeface="Times New Roman" pitchFamily="18" charset="0"/>
                        </a:rPr>
                        <a:t> </a:t>
                      </a:r>
                      <a:r>
                        <a:rPr lang="en-US" sz="2200" baseline="0" dirty="0" err="1" smtClean="0">
                          <a:latin typeface="Times New Roman" pitchFamily="18" charset="0"/>
                        </a:rPr>
                        <a:t>mã</a:t>
                      </a:r>
                      <a:r>
                        <a:rPr lang="en-US" sz="2200" baseline="0" dirty="0" smtClean="0">
                          <a:latin typeface="Times New Roman" pitchFamily="18" charset="0"/>
                        </a:rPr>
                        <a:t> </a:t>
                      </a:r>
                      <a:r>
                        <a:rPr lang="en-US" sz="2200" baseline="0" dirty="0" err="1" smtClean="0">
                          <a:latin typeface="Times New Roman" pitchFamily="18" charset="0"/>
                        </a:rPr>
                        <a:t>số</a:t>
                      </a:r>
                      <a:r>
                        <a:rPr lang="en-US" sz="2200" baseline="0" dirty="0" smtClean="0">
                          <a:latin typeface="Times New Roman" pitchFamily="18" charset="0"/>
                        </a:rPr>
                        <a:t> </a:t>
                      </a:r>
                      <a:r>
                        <a:rPr lang="en-US" sz="2200" baseline="0" dirty="0" err="1" smtClean="0">
                          <a:latin typeface="Times New Roman" pitchFamily="18" charset="0"/>
                        </a:rPr>
                        <a:t>để</a:t>
                      </a:r>
                      <a:r>
                        <a:rPr lang="en-US" sz="2200" baseline="0" dirty="0" smtClean="0">
                          <a:latin typeface="Times New Roman" pitchFamily="18" charset="0"/>
                        </a:rPr>
                        <a:t> </a:t>
                      </a:r>
                      <a:r>
                        <a:rPr lang="en-US" sz="2200" b="1" baseline="0" dirty="0" err="1" smtClean="0">
                          <a:solidFill>
                            <a:srgbClr val="0070C0"/>
                          </a:solidFill>
                          <a:latin typeface="Times New Roman" pitchFamily="18" charset="0"/>
                        </a:rPr>
                        <a:t>phân</a:t>
                      </a:r>
                      <a:r>
                        <a:rPr lang="en-US" sz="2200" b="1" baseline="0" dirty="0" smtClean="0">
                          <a:solidFill>
                            <a:srgbClr val="0070C0"/>
                          </a:solidFill>
                          <a:latin typeface="Times New Roman" pitchFamily="18" charset="0"/>
                        </a:rPr>
                        <a:t> </a:t>
                      </a:r>
                      <a:r>
                        <a:rPr lang="en-US" sz="2200" b="1" baseline="0" dirty="0" err="1" smtClean="0">
                          <a:solidFill>
                            <a:srgbClr val="0070C0"/>
                          </a:solidFill>
                          <a:latin typeface="Times New Roman" pitchFamily="18" charset="0"/>
                        </a:rPr>
                        <a:t>loại</a:t>
                      </a:r>
                      <a:r>
                        <a:rPr lang="en-US" sz="2200" b="1" baseline="0" dirty="0" smtClean="0">
                          <a:solidFill>
                            <a:srgbClr val="0070C0"/>
                          </a:solidFill>
                          <a:latin typeface="Times New Roman" pitchFamily="18" charset="0"/>
                        </a:rPr>
                        <a:t> </a:t>
                      </a:r>
                      <a:r>
                        <a:rPr lang="en-US" sz="2200" baseline="0" dirty="0" err="1" smtClean="0">
                          <a:latin typeface="Times New Roman" pitchFamily="18" charset="0"/>
                        </a:rPr>
                        <a:t>đối</a:t>
                      </a:r>
                      <a:r>
                        <a:rPr lang="en-US" sz="2200" baseline="0" dirty="0" smtClean="0">
                          <a:latin typeface="Times New Roman" pitchFamily="18" charset="0"/>
                        </a:rPr>
                        <a:t> </a:t>
                      </a:r>
                      <a:r>
                        <a:rPr lang="en-US" sz="2200" baseline="0" dirty="0" err="1" smtClean="0">
                          <a:latin typeface="Times New Roman" pitchFamily="18" charset="0"/>
                        </a:rPr>
                        <a:t>tượng</a:t>
                      </a:r>
                      <a:r>
                        <a:rPr lang="en-US" sz="2200" baseline="0" dirty="0" smtClean="0">
                          <a:latin typeface="Times New Roman" pitchFamily="18" charset="0"/>
                        </a:rPr>
                        <a:t>. </a:t>
                      </a:r>
                      <a:r>
                        <a:rPr lang="en-US" sz="2200" baseline="0" dirty="0" err="1" smtClean="0">
                          <a:latin typeface="Times New Roman" pitchFamily="18" charset="0"/>
                        </a:rPr>
                        <a:t>Các</a:t>
                      </a:r>
                      <a:r>
                        <a:rPr lang="en-US" sz="2200" baseline="0" dirty="0" smtClean="0">
                          <a:latin typeface="Times New Roman" pitchFamily="18" charset="0"/>
                        </a:rPr>
                        <a:t> </a:t>
                      </a:r>
                      <a:r>
                        <a:rPr lang="en-US" sz="2200" baseline="0" dirty="0" err="1" smtClean="0">
                          <a:latin typeface="Times New Roman" pitchFamily="18" charset="0"/>
                        </a:rPr>
                        <a:t>mã</a:t>
                      </a:r>
                      <a:r>
                        <a:rPr lang="en-US" sz="2200" baseline="0" dirty="0" smtClean="0">
                          <a:latin typeface="Times New Roman" pitchFamily="18" charset="0"/>
                        </a:rPr>
                        <a:t> </a:t>
                      </a:r>
                      <a:r>
                        <a:rPr lang="en-US" sz="2200" baseline="0" dirty="0" err="1" smtClean="0">
                          <a:latin typeface="Times New Roman" pitchFamily="18" charset="0"/>
                        </a:rPr>
                        <a:t>số</a:t>
                      </a:r>
                      <a:r>
                        <a:rPr lang="en-US" sz="2200" baseline="0" dirty="0" smtClean="0">
                          <a:latin typeface="Times New Roman" pitchFamily="18" charset="0"/>
                        </a:rPr>
                        <a:t> </a:t>
                      </a:r>
                      <a:r>
                        <a:rPr lang="en-US" sz="2200" b="1" baseline="0" dirty="0" err="1" smtClean="0">
                          <a:solidFill>
                            <a:srgbClr val="0070C0"/>
                          </a:solidFill>
                          <a:latin typeface="Times New Roman" pitchFamily="18" charset="0"/>
                        </a:rPr>
                        <a:t>không</a:t>
                      </a:r>
                      <a:r>
                        <a:rPr lang="en-US" sz="2200" b="1" baseline="0" dirty="0" smtClean="0">
                          <a:solidFill>
                            <a:srgbClr val="0070C0"/>
                          </a:solidFill>
                          <a:latin typeface="Times New Roman" pitchFamily="18" charset="0"/>
                        </a:rPr>
                        <a:t> </a:t>
                      </a:r>
                      <a:r>
                        <a:rPr lang="en-US" sz="2200" b="1" baseline="0" dirty="0" err="1" smtClean="0">
                          <a:solidFill>
                            <a:srgbClr val="0070C0"/>
                          </a:solidFill>
                          <a:latin typeface="Times New Roman" pitchFamily="18" charset="0"/>
                        </a:rPr>
                        <a:t>có</a:t>
                      </a:r>
                      <a:r>
                        <a:rPr lang="en-US" sz="2200" b="1" baseline="0" dirty="0" smtClean="0">
                          <a:solidFill>
                            <a:srgbClr val="0070C0"/>
                          </a:solidFill>
                          <a:latin typeface="Times New Roman" pitchFamily="18" charset="0"/>
                        </a:rPr>
                        <a:t> </a:t>
                      </a:r>
                      <a:r>
                        <a:rPr lang="en-US" sz="2200" b="1" baseline="0" dirty="0" err="1" smtClean="0">
                          <a:solidFill>
                            <a:srgbClr val="0070C0"/>
                          </a:solidFill>
                          <a:latin typeface="Times New Roman" pitchFamily="18" charset="0"/>
                        </a:rPr>
                        <a:t>thứ</a:t>
                      </a:r>
                      <a:r>
                        <a:rPr lang="en-US" sz="2200" b="1" baseline="0" dirty="0" smtClean="0">
                          <a:solidFill>
                            <a:srgbClr val="0070C0"/>
                          </a:solidFill>
                          <a:latin typeface="Times New Roman" pitchFamily="18" charset="0"/>
                        </a:rPr>
                        <a:t> </a:t>
                      </a:r>
                      <a:r>
                        <a:rPr lang="en-US" sz="2200" b="1" baseline="0" dirty="0" err="1" smtClean="0">
                          <a:solidFill>
                            <a:srgbClr val="0070C0"/>
                          </a:solidFill>
                          <a:latin typeface="Times New Roman" pitchFamily="18" charset="0"/>
                        </a:rPr>
                        <a:t>tự</a:t>
                      </a:r>
                      <a:r>
                        <a:rPr lang="en-US" sz="2200" b="1" baseline="0" dirty="0" smtClean="0">
                          <a:solidFill>
                            <a:srgbClr val="0070C0"/>
                          </a:solidFill>
                          <a:latin typeface="Times New Roman" pitchFamily="18" charset="0"/>
                        </a:rPr>
                        <a:t> </a:t>
                      </a:r>
                      <a:r>
                        <a:rPr lang="en-US" sz="2200" baseline="0" dirty="0" err="1" smtClean="0">
                          <a:latin typeface="Times New Roman" pitchFamily="18" charset="0"/>
                        </a:rPr>
                        <a:t>hơn</a:t>
                      </a:r>
                      <a:r>
                        <a:rPr lang="en-US" sz="2200" baseline="0" dirty="0" smtClean="0">
                          <a:latin typeface="Times New Roman" pitchFamily="18" charset="0"/>
                        </a:rPr>
                        <a:t> </a:t>
                      </a:r>
                      <a:r>
                        <a:rPr lang="en-US" sz="2200" baseline="0" dirty="0" err="1" smtClean="0">
                          <a:latin typeface="Times New Roman" pitchFamily="18" charset="0"/>
                        </a:rPr>
                        <a:t>kém</a:t>
                      </a:r>
                      <a:r>
                        <a:rPr lang="en-US" sz="2200" baseline="0" dirty="0" smtClean="0">
                          <a:latin typeface="Times New Roman" pitchFamily="18" charset="0"/>
                        </a:rPr>
                        <a:t>.</a:t>
                      </a:r>
                    </a:p>
                    <a:p>
                      <a:pPr marL="800100" lvl="1" indent="-342900" algn="just" eaLnBrk="1" hangingPunct="1">
                        <a:lnSpc>
                          <a:spcPct val="150000"/>
                        </a:lnSpc>
                        <a:buClr>
                          <a:schemeClr val="tx1"/>
                        </a:buClr>
                        <a:buFont typeface="Arial" panose="020B0604020202020204" pitchFamily="34" charset="0"/>
                        <a:buChar char="•"/>
                      </a:pPr>
                      <a:r>
                        <a:rPr lang="en-US" sz="2200" b="1" i="0" baseline="0" dirty="0" err="1" smtClean="0">
                          <a:solidFill>
                            <a:schemeClr val="tx1"/>
                          </a:solidFill>
                          <a:latin typeface="Times New Roman" pitchFamily="18" charset="0"/>
                        </a:rPr>
                        <a:t>Ví</a:t>
                      </a:r>
                      <a:r>
                        <a:rPr lang="en-US" sz="2200" b="1" i="0" baseline="0" dirty="0" smtClean="0">
                          <a:solidFill>
                            <a:schemeClr val="tx1"/>
                          </a:solidFill>
                          <a:latin typeface="Times New Roman" pitchFamily="18" charset="0"/>
                        </a:rPr>
                        <a:t> </a:t>
                      </a:r>
                      <a:r>
                        <a:rPr lang="en-US" sz="2200" b="1" i="0" baseline="0" dirty="0" err="1" smtClean="0">
                          <a:solidFill>
                            <a:schemeClr val="tx1"/>
                          </a:solidFill>
                          <a:latin typeface="Times New Roman" pitchFamily="18" charset="0"/>
                        </a:rPr>
                        <a:t>dụ</a:t>
                      </a:r>
                      <a:r>
                        <a:rPr lang="en-US" sz="2200" b="1"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giới</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tính</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ngành</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nghề</a:t>
                      </a:r>
                      <a:r>
                        <a:rPr lang="en-US" sz="2200" b="0" i="0" baseline="0" dirty="0" smtClean="0">
                          <a:solidFill>
                            <a:schemeClr val="tx1"/>
                          </a:solidFill>
                          <a:latin typeface="Times New Roman" pitchFamily="18" charset="0"/>
                        </a:rPr>
                        <a:t>,…</a:t>
                      </a:r>
                    </a:p>
                    <a:p>
                      <a:pPr marL="457200" lvl="1" indent="0" algn="just" eaLnBrk="1" hangingPunct="1">
                        <a:lnSpc>
                          <a:spcPct val="150000"/>
                        </a:lnSpc>
                        <a:buClr>
                          <a:schemeClr val="tx1"/>
                        </a:buClr>
                        <a:buFont typeface="Arial" panose="020B0604020202020204" pitchFamily="34" charset="0"/>
                        <a:buNone/>
                      </a:pPr>
                      <a:endParaRPr lang="en-US" sz="2200" b="0" i="0" dirty="0" smtClean="0">
                        <a:solidFill>
                          <a:schemeClr val="tx1"/>
                        </a:solidFill>
                        <a:latin typeface="Times New Roman" pitchFamily="18" charset="0"/>
                      </a:endParaRPr>
                    </a:p>
                    <a:p>
                      <a:pPr lvl="1" algn="just" eaLnBrk="1" hangingPunct="1">
                        <a:lnSpc>
                          <a:spcPct val="150000"/>
                        </a:lnSpc>
                        <a:buClr>
                          <a:schemeClr val="tx1"/>
                        </a:buClr>
                        <a:buFont typeface="Wingdings" pitchFamily="2" charset="2"/>
                        <a:buChar char="§"/>
                      </a:pPr>
                      <a:r>
                        <a:rPr lang="en-US" sz="2200" b="1" baseline="0" dirty="0" smtClean="0">
                          <a:latin typeface="Times New Roman" pitchFamily="18" charset="0"/>
                        </a:rPr>
                        <a:t> </a:t>
                      </a:r>
                      <a:r>
                        <a:rPr lang="en-US" sz="2200" b="1" baseline="0" dirty="0" err="1" smtClean="0">
                          <a:latin typeface="Times New Roman" pitchFamily="18" charset="0"/>
                        </a:rPr>
                        <a:t>Biến</a:t>
                      </a:r>
                      <a:r>
                        <a:rPr lang="en-US" sz="2200" b="1" baseline="0" dirty="0" smtClean="0">
                          <a:latin typeface="Times New Roman" pitchFamily="18" charset="0"/>
                        </a:rPr>
                        <a:t> </a:t>
                      </a:r>
                      <a:r>
                        <a:rPr lang="en-US" sz="2200" b="1" baseline="0" dirty="0" err="1" smtClean="0">
                          <a:latin typeface="Times New Roman" pitchFamily="18" charset="0"/>
                        </a:rPr>
                        <a:t>thứ</a:t>
                      </a:r>
                      <a:r>
                        <a:rPr lang="en-US" sz="2200" b="1" baseline="0" dirty="0" smtClean="0">
                          <a:latin typeface="Times New Roman" pitchFamily="18" charset="0"/>
                        </a:rPr>
                        <a:t> </a:t>
                      </a:r>
                      <a:r>
                        <a:rPr lang="en-US" sz="2200" b="1" baseline="0" dirty="0" err="1" smtClean="0">
                          <a:latin typeface="Times New Roman" pitchFamily="18" charset="0"/>
                        </a:rPr>
                        <a:t>bậc</a:t>
                      </a:r>
                      <a:r>
                        <a:rPr lang="en-US" sz="2200" b="1" baseline="0" dirty="0" smtClean="0">
                          <a:latin typeface="Times New Roman" pitchFamily="18" charset="0"/>
                        </a:rPr>
                        <a:t>:</a:t>
                      </a:r>
                      <a:r>
                        <a:rPr lang="en-US" sz="2200" dirty="0" smtClean="0">
                          <a:latin typeface="Times New Roman" pitchFamily="18" charset="0"/>
                        </a:rPr>
                        <a:t> </a:t>
                      </a:r>
                      <a:r>
                        <a:rPr lang="en-US" sz="2200" dirty="0" err="1" smtClean="0">
                          <a:latin typeface="Times New Roman" pitchFamily="18" charset="0"/>
                        </a:rPr>
                        <a:t>giá</a:t>
                      </a:r>
                      <a:r>
                        <a:rPr lang="en-US" sz="2200" baseline="0" dirty="0" smtClean="0">
                          <a:latin typeface="Times New Roman" pitchFamily="18" charset="0"/>
                        </a:rPr>
                        <a:t> </a:t>
                      </a:r>
                      <a:r>
                        <a:rPr lang="en-US" sz="2200" baseline="0" dirty="0" err="1" smtClean="0">
                          <a:latin typeface="Times New Roman" pitchFamily="18" charset="0"/>
                        </a:rPr>
                        <a:t>trị</a:t>
                      </a:r>
                      <a:r>
                        <a:rPr lang="en-US" sz="2200" baseline="0" dirty="0" smtClean="0">
                          <a:latin typeface="Times New Roman" pitchFamily="18" charset="0"/>
                        </a:rPr>
                        <a:t> </a:t>
                      </a:r>
                      <a:r>
                        <a:rPr lang="en-US" sz="2200" b="1" baseline="0" dirty="0" err="1" smtClean="0">
                          <a:solidFill>
                            <a:srgbClr val="0070C0"/>
                          </a:solidFill>
                          <a:latin typeface="Times New Roman" pitchFamily="18" charset="0"/>
                        </a:rPr>
                        <a:t>có</a:t>
                      </a:r>
                      <a:r>
                        <a:rPr lang="en-US" sz="2200" baseline="0" dirty="0" smtClean="0">
                          <a:latin typeface="Times New Roman" pitchFamily="18" charset="0"/>
                        </a:rPr>
                        <a:t> </a:t>
                      </a:r>
                      <a:r>
                        <a:rPr lang="en-US" sz="2200" baseline="0" dirty="0" err="1" smtClean="0">
                          <a:latin typeface="Times New Roman" pitchFamily="18" charset="0"/>
                        </a:rPr>
                        <a:t>quan</a:t>
                      </a:r>
                      <a:r>
                        <a:rPr lang="en-US" sz="2200" baseline="0" dirty="0" smtClean="0">
                          <a:latin typeface="Times New Roman" pitchFamily="18" charset="0"/>
                        </a:rPr>
                        <a:t> </a:t>
                      </a:r>
                      <a:r>
                        <a:rPr lang="en-US" sz="2200" baseline="0" dirty="0" err="1" smtClean="0">
                          <a:latin typeface="Times New Roman" pitchFamily="18" charset="0"/>
                        </a:rPr>
                        <a:t>hệ</a:t>
                      </a:r>
                      <a:r>
                        <a:rPr lang="en-US" sz="2200" baseline="0" dirty="0" smtClean="0">
                          <a:latin typeface="Times New Roman" pitchFamily="18" charset="0"/>
                        </a:rPr>
                        <a:t> </a:t>
                      </a:r>
                      <a:r>
                        <a:rPr lang="en-US" sz="2200" b="1" baseline="0" dirty="0" err="1" smtClean="0">
                          <a:solidFill>
                            <a:srgbClr val="0070C0"/>
                          </a:solidFill>
                          <a:latin typeface="Times New Roman" pitchFamily="18" charset="0"/>
                        </a:rPr>
                        <a:t>thứ</a:t>
                      </a:r>
                      <a:r>
                        <a:rPr lang="en-US" sz="2200" b="1" baseline="0" dirty="0" smtClean="0">
                          <a:solidFill>
                            <a:srgbClr val="0070C0"/>
                          </a:solidFill>
                          <a:latin typeface="Times New Roman" pitchFamily="18" charset="0"/>
                        </a:rPr>
                        <a:t> </a:t>
                      </a:r>
                      <a:r>
                        <a:rPr lang="en-US" sz="2200" b="1" baseline="0" dirty="0" err="1" smtClean="0">
                          <a:solidFill>
                            <a:srgbClr val="0070C0"/>
                          </a:solidFill>
                          <a:latin typeface="Times New Roman" pitchFamily="18" charset="0"/>
                        </a:rPr>
                        <a:t>tự</a:t>
                      </a:r>
                      <a:r>
                        <a:rPr lang="en-US" sz="2200" b="1" baseline="0" dirty="0" smtClean="0">
                          <a:solidFill>
                            <a:srgbClr val="0070C0"/>
                          </a:solidFill>
                          <a:latin typeface="Times New Roman" pitchFamily="18" charset="0"/>
                        </a:rPr>
                        <a:t> </a:t>
                      </a:r>
                      <a:r>
                        <a:rPr lang="en-US" sz="2200" baseline="0" dirty="0" err="1" smtClean="0">
                          <a:latin typeface="Times New Roman" pitchFamily="18" charset="0"/>
                        </a:rPr>
                        <a:t>hơn</a:t>
                      </a:r>
                      <a:r>
                        <a:rPr lang="en-US" sz="2200" baseline="0" dirty="0" smtClean="0">
                          <a:latin typeface="Times New Roman" pitchFamily="18" charset="0"/>
                        </a:rPr>
                        <a:t> </a:t>
                      </a:r>
                      <a:r>
                        <a:rPr lang="en-US" sz="2200" baseline="0" dirty="0" err="1" smtClean="0">
                          <a:latin typeface="Times New Roman" pitchFamily="18" charset="0"/>
                        </a:rPr>
                        <a:t>kém</a:t>
                      </a:r>
                      <a:r>
                        <a:rPr lang="en-US" sz="2200" baseline="0" dirty="0" smtClean="0">
                          <a:latin typeface="Times New Roman" pitchFamily="18" charset="0"/>
                        </a:rPr>
                        <a:t>.</a:t>
                      </a:r>
                      <a:endParaRPr lang="en-US" sz="2200" b="1" i="1" baseline="0" dirty="0" smtClean="0">
                        <a:solidFill>
                          <a:srgbClr val="0070C0"/>
                        </a:solidFill>
                        <a:latin typeface="Times New Roman" pitchFamily="18" charset="0"/>
                      </a:endParaRPr>
                    </a:p>
                    <a:p>
                      <a:pPr marL="800100" lvl="1" indent="-342900" algn="just" eaLnBrk="1" hangingPunct="1">
                        <a:lnSpc>
                          <a:spcPct val="150000"/>
                        </a:lnSpc>
                        <a:buClr>
                          <a:schemeClr val="tx1"/>
                        </a:buClr>
                        <a:buFont typeface="Arial" panose="020B0604020202020204" pitchFamily="34" charset="0"/>
                        <a:buChar char="•"/>
                      </a:pPr>
                      <a:r>
                        <a:rPr lang="en-US" sz="2200" b="1" i="0" baseline="0" dirty="0" err="1" smtClean="0">
                          <a:solidFill>
                            <a:schemeClr val="tx1"/>
                          </a:solidFill>
                          <a:latin typeface="Times New Roman" pitchFamily="18" charset="0"/>
                        </a:rPr>
                        <a:t>Ví</a:t>
                      </a:r>
                      <a:r>
                        <a:rPr lang="en-US" sz="2200" b="1" i="0" baseline="0" dirty="0" smtClean="0">
                          <a:solidFill>
                            <a:schemeClr val="tx1"/>
                          </a:solidFill>
                          <a:latin typeface="Times New Roman" pitchFamily="18" charset="0"/>
                        </a:rPr>
                        <a:t> </a:t>
                      </a:r>
                      <a:r>
                        <a:rPr lang="en-US" sz="2200" b="1" i="0" baseline="0" dirty="0" err="1" smtClean="0">
                          <a:solidFill>
                            <a:schemeClr val="tx1"/>
                          </a:solidFill>
                          <a:latin typeface="Times New Roman" pitchFamily="18" charset="0"/>
                        </a:rPr>
                        <a:t>dụ</a:t>
                      </a:r>
                      <a:r>
                        <a:rPr lang="en-US" sz="2200" b="1"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mức</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thu</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nhập</a:t>
                      </a:r>
                      <a:r>
                        <a:rPr lang="en-US" sz="2200" b="0" i="0" baseline="0" dirty="0" smtClean="0">
                          <a:solidFill>
                            <a:schemeClr val="tx1"/>
                          </a:solidFill>
                          <a:latin typeface="Times New Roman" pitchFamily="18" charset="0"/>
                        </a:rPr>
                        <a:t>, ý </a:t>
                      </a:r>
                      <a:r>
                        <a:rPr lang="en-US" sz="2200" b="0" i="0" baseline="0" dirty="0" err="1" smtClean="0">
                          <a:solidFill>
                            <a:schemeClr val="tx1"/>
                          </a:solidFill>
                          <a:latin typeface="Times New Roman" pitchFamily="18" charset="0"/>
                        </a:rPr>
                        <a:t>kiến</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đối</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với</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thái</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độ</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phục</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vụ</a:t>
                      </a:r>
                      <a:r>
                        <a:rPr lang="en-US" sz="2200" b="0" i="0" baseline="0" dirty="0" smtClean="0">
                          <a:solidFill>
                            <a:schemeClr val="tx1"/>
                          </a:solidFill>
                          <a:latin typeface="Times New Roman" pitchFamily="18" charset="0"/>
                        </a:rPr>
                        <a:t>,…</a:t>
                      </a:r>
                    </a:p>
                    <a:p>
                      <a:pPr marL="457200" lvl="1" indent="0" algn="just" eaLnBrk="1" hangingPunct="1">
                        <a:lnSpc>
                          <a:spcPct val="150000"/>
                        </a:lnSpc>
                        <a:buClr>
                          <a:schemeClr val="tx1"/>
                        </a:buClr>
                        <a:buFont typeface="Arial" panose="020B0604020202020204" pitchFamily="34" charset="0"/>
                        <a:buNone/>
                      </a:pPr>
                      <a:endParaRPr lang="en-US" sz="2400" b="0" i="0" dirty="0" smtClean="0">
                        <a:solidFill>
                          <a:schemeClr val="tx1"/>
                        </a:solidFill>
                        <a:latin typeface="Times New Roman" pitchFamily="18" charset="0"/>
                      </a:endParaRPr>
                    </a:p>
                  </a:txBody>
                  <a:tcPr marR="365760" horzOverflow="overflow">
                    <a:lnL cap="flat">
                      <a:noFill/>
                    </a:lnL>
                    <a:lnR cap="flat">
                      <a:noFill/>
                    </a:lnR>
                    <a:lnT cap="flat">
                      <a:noFill/>
                    </a:lnT>
                    <a:lnB cap="flat">
                      <a:noFill/>
                    </a:lnB>
                    <a:lnTlToBr>
                      <a:noFill/>
                    </a:lnTlToBr>
                    <a:lnBlToTr>
                      <a:noFill/>
                    </a:lnBlToTr>
                    <a:solidFill>
                      <a:schemeClr val="bg1"/>
                    </a:solidFill>
                  </a:tcPr>
                </a:tc>
              </a:tr>
            </a:tbl>
          </a:graphicData>
        </a:graphic>
      </p:graphicFrame>
      <p:sp>
        <p:nvSpPr>
          <p:cNvPr id="4" name="Rectangle 14"/>
          <p:cNvSpPr>
            <a:spLocks noGrp="1" noChangeArrowheads="1"/>
          </p:cNvSpPr>
          <p:nvPr>
            <p:ph type="sldNum" sz="quarter" idx="10"/>
          </p:nvPr>
        </p:nvSpPr>
        <p:spPr/>
        <p:txBody>
          <a:bodyPr/>
          <a:lstStyle/>
          <a:p>
            <a:pPr>
              <a:defRPr/>
            </a:pPr>
            <a:fld id="{E8262AEC-6144-4D30-B996-A5AD23EA8E60}" type="slidenum">
              <a:rPr lang="en-US" smtClean="0"/>
              <a:pPr>
                <a:defRPr/>
              </a:pPr>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2743200"/>
            <a:ext cx="2303251" cy="142145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5934" y="5257800"/>
            <a:ext cx="2806982" cy="1139825"/>
          </a:xfrm>
          <a:prstGeom prst="rect">
            <a:avLst/>
          </a:prstGeom>
        </p:spPr>
      </p:pic>
    </p:spTree>
    <p:extLst>
      <p:ext uri="{BB962C8B-B14F-4D97-AF65-F5344CB8AC3E}">
        <p14:creationId xmlns:p14="http://schemas.microsoft.com/office/powerpoint/2010/main" val="2361946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dirty="0" err="1" smtClean="0"/>
              <a:t>Phân</a:t>
            </a:r>
            <a:r>
              <a:rPr lang="en-US" dirty="0" smtClean="0"/>
              <a:t> </a:t>
            </a:r>
            <a:r>
              <a:rPr lang="en-US" dirty="0" err="1" smtClean="0"/>
              <a:t>loại</a:t>
            </a:r>
            <a:r>
              <a:rPr lang="en-US" dirty="0" smtClean="0"/>
              <a:t> </a:t>
            </a:r>
            <a:r>
              <a:rPr lang="en-US" dirty="0" err="1" smtClean="0"/>
              <a:t>biến</a:t>
            </a:r>
            <a:endParaRPr lang="en-US" dirty="0" smtClean="0"/>
          </a:p>
        </p:txBody>
      </p:sp>
      <p:graphicFrame>
        <p:nvGraphicFramePr>
          <p:cNvPr id="140297" name="Group 9"/>
          <p:cNvGraphicFramePr>
            <a:graphicFrameLocks noGrp="1"/>
          </p:cNvGraphicFramePr>
          <p:nvPr>
            <p:ph type="tbl" idx="1"/>
            <p:extLst>
              <p:ext uri="{D42A27DB-BD31-4B8C-83A1-F6EECF244321}">
                <p14:modId xmlns:p14="http://schemas.microsoft.com/office/powerpoint/2010/main" val="3449043266"/>
              </p:ext>
            </p:extLst>
          </p:nvPr>
        </p:nvGraphicFramePr>
        <p:xfrm>
          <a:off x="152400" y="1672417"/>
          <a:ext cx="8839200" cy="4956983"/>
        </p:xfrm>
        <a:graphic>
          <a:graphicData uri="http://schemas.openxmlformats.org/drawingml/2006/table">
            <a:tbl>
              <a:tblPr/>
              <a:tblGrid>
                <a:gridCol w="8839200"/>
              </a:tblGrid>
              <a:tr h="3840400">
                <a:tc>
                  <a:txBody>
                    <a:bodyPr/>
                    <a:lstStyle/>
                    <a:p>
                      <a:pPr algn="just" eaLnBrk="1" hangingPunct="1">
                        <a:lnSpc>
                          <a:spcPct val="150000"/>
                        </a:lnSpc>
                        <a:buClr>
                          <a:schemeClr val="tx1"/>
                        </a:buClr>
                        <a:buFont typeface="Wingdings" pitchFamily="2" charset="2"/>
                        <a:buNone/>
                      </a:pPr>
                      <a:r>
                        <a:rPr lang="en-US" sz="2200" b="1" baseline="0" dirty="0" err="1" smtClean="0">
                          <a:latin typeface="Times New Roman" pitchFamily="18" charset="0"/>
                        </a:rPr>
                        <a:t>Biến</a:t>
                      </a:r>
                      <a:r>
                        <a:rPr lang="en-US" sz="2200" b="1" baseline="0" dirty="0" smtClean="0">
                          <a:latin typeface="Times New Roman" pitchFamily="18" charset="0"/>
                        </a:rPr>
                        <a:t> </a:t>
                      </a:r>
                      <a:r>
                        <a:rPr lang="en-US" sz="2200" b="1" baseline="0" dirty="0" err="1" smtClean="0">
                          <a:latin typeface="Times New Roman" pitchFamily="18" charset="0"/>
                        </a:rPr>
                        <a:t>định</a:t>
                      </a:r>
                      <a:r>
                        <a:rPr lang="en-US" sz="2200" b="1" baseline="0" dirty="0" smtClean="0">
                          <a:latin typeface="Times New Roman" pitchFamily="18" charset="0"/>
                        </a:rPr>
                        <a:t> </a:t>
                      </a:r>
                      <a:r>
                        <a:rPr lang="en-US" sz="2200" b="1" baseline="0" dirty="0" err="1" smtClean="0">
                          <a:latin typeface="Times New Roman" pitchFamily="18" charset="0"/>
                        </a:rPr>
                        <a:t>lượng</a:t>
                      </a:r>
                      <a:r>
                        <a:rPr lang="en-US" sz="2200" b="1" baseline="0" dirty="0" smtClean="0">
                          <a:latin typeface="Times New Roman" pitchFamily="18" charset="0"/>
                        </a:rPr>
                        <a:t> :</a:t>
                      </a:r>
                      <a:r>
                        <a:rPr lang="en-US" sz="2200" dirty="0" smtClean="0">
                          <a:latin typeface="Times New Roman" pitchFamily="18" charset="0"/>
                        </a:rPr>
                        <a:t> </a:t>
                      </a:r>
                      <a:r>
                        <a:rPr lang="en-US" sz="2200" dirty="0" err="1" smtClean="0">
                          <a:latin typeface="Times New Roman" pitchFamily="18" charset="0"/>
                        </a:rPr>
                        <a:t>giá</a:t>
                      </a:r>
                      <a:r>
                        <a:rPr lang="en-US" sz="2200" baseline="0" dirty="0" smtClean="0">
                          <a:latin typeface="Times New Roman" pitchFamily="18" charset="0"/>
                        </a:rPr>
                        <a:t> </a:t>
                      </a:r>
                      <a:r>
                        <a:rPr lang="en-US" sz="2200" baseline="0" dirty="0" err="1" smtClean="0">
                          <a:latin typeface="Times New Roman" pitchFamily="18" charset="0"/>
                        </a:rPr>
                        <a:t>trị</a:t>
                      </a:r>
                      <a:r>
                        <a:rPr lang="en-US" sz="2200" baseline="0" dirty="0" smtClean="0">
                          <a:latin typeface="Times New Roman" pitchFamily="18" charset="0"/>
                        </a:rPr>
                        <a:t> </a:t>
                      </a:r>
                      <a:r>
                        <a:rPr lang="en-US" sz="2200" baseline="0" dirty="0" err="1" smtClean="0">
                          <a:latin typeface="Times New Roman" pitchFamily="18" charset="0"/>
                        </a:rPr>
                        <a:t>biểu</a:t>
                      </a:r>
                      <a:r>
                        <a:rPr lang="en-US" sz="2200" baseline="0" dirty="0" smtClean="0">
                          <a:latin typeface="Times New Roman" pitchFamily="18" charset="0"/>
                        </a:rPr>
                        <a:t> </a:t>
                      </a:r>
                      <a:r>
                        <a:rPr lang="en-US" sz="2200" baseline="0" dirty="0" err="1" smtClean="0">
                          <a:latin typeface="Times New Roman" pitchFamily="18" charset="0"/>
                        </a:rPr>
                        <a:t>thị</a:t>
                      </a:r>
                      <a:r>
                        <a:rPr lang="en-US" sz="2200" baseline="0" dirty="0" smtClean="0">
                          <a:latin typeface="Times New Roman" pitchFamily="18" charset="0"/>
                        </a:rPr>
                        <a:t> </a:t>
                      </a:r>
                      <a:r>
                        <a:rPr lang="en-US" sz="2200" baseline="0" dirty="0" err="1" smtClean="0">
                          <a:solidFill>
                            <a:srgbClr val="FF0000"/>
                          </a:solidFill>
                          <a:latin typeface="Times New Roman" pitchFamily="18" charset="0"/>
                        </a:rPr>
                        <a:t>bằng</a:t>
                      </a:r>
                      <a:r>
                        <a:rPr lang="en-US" sz="2200" baseline="0" dirty="0" smtClean="0">
                          <a:solidFill>
                            <a:srgbClr val="FF0000"/>
                          </a:solidFill>
                          <a:latin typeface="Times New Roman" pitchFamily="18" charset="0"/>
                        </a:rPr>
                        <a:t> con </a:t>
                      </a:r>
                      <a:r>
                        <a:rPr lang="en-US" sz="2200" baseline="0" dirty="0" err="1" smtClean="0">
                          <a:solidFill>
                            <a:srgbClr val="FF0000"/>
                          </a:solidFill>
                          <a:latin typeface="Times New Roman" pitchFamily="18" charset="0"/>
                        </a:rPr>
                        <a:t>số</a:t>
                      </a:r>
                      <a:r>
                        <a:rPr lang="en-US" sz="2200" baseline="0" dirty="0" smtClean="0">
                          <a:latin typeface="Times New Roman" pitchFamily="18" charset="0"/>
                        </a:rPr>
                        <a:t>.</a:t>
                      </a:r>
                    </a:p>
                    <a:p>
                      <a:pPr lvl="1" algn="just" eaLnBrk="1" hangingPunct="1">
                        <a:lnSpc>
                          <a:spcPct val="150000"/>
                        </a:lnSpc>
                        <a:buClr>
                          <a:schemeClr val="tx1"/>
                        </a:buClr>
                        <a:buFont typeface="Wingdings" pitchFamily="2" charset="2"/>
                        <a:buChar char="§"/>
                      </a:pPr>
                      <a:r>
                        <a:rPr lang="en-US" sz="2200" b="1" dirty="0" smtClean="0">
                          <a:latin typeface="Times New Roman" pitchFamily="18" charset="0"/>
                        </a:rPr>
                        <a:t> </a:t>
                      </a:r>
                      <a:r>
                        <a:rPr lang="en-US" sz="2200" b="1" dirty="0" err="1" smtClean="0">
                          <a:latin typeface="Times New Roman" pitchFamily="18" charset="0"/>
                        </a:rPr>
                        <a:t>Biến</a:t>
                      </a:r>
                      <a:r>
                        <a:rPr lang="en-US" sz="2200" b="1" baseline="0" dirty="0" smtClean="0">
                          <a:latin typeface="Times New Roman" pitchFamily="18" charset="0"/>
                        </a:rPr>
                        <a:t> </a:t>
                      </a:r>
                      <a:r>
                        <a:rPr lang="en-US" sz="2200" b="1" baseline="0" dirty="0" err="1" smtClean="0">
                          <a:latin typeface="Times New Roman" pitchFamily="18" charset="0"/>
                        </a:rPr>
                        <a:t>rời</a:t>
                      </a:r>
                      <a:r>
                        <a:rPr lang="en-US" sz="2200" b="1" baseline="0" dirty="0" smtClean="0">
                          <a:latin typeface="Times New Roman" pitchFamily="18" charset="0"/>
                        </a:rPr>
                        <a:t> </a:t>
                      </a:r>
                      <a:r>
                        <a:rPr lang="en-US" sz="2200" b="1" baseline="0" dirty="0" err="1" smtClean="0">
                          <a:latin typeface="Times New Roman" pitchFamily="18" charset="0"/>
                        </a:rPr>
                        <a:t>rạc</a:t>
                      </a:r>
                      <a:r>
                        <a:rPr lang="en-US" sz="2200" b="1" baseline="0" dirty="0" smtClean="0">
                          <a:latin typeface="Times New Roman" pitchFamily="18" charset="0"/>
                        </a:rPr>
                        <a:t>: </a:t>
                      </a:r>
                      <a:r>
                        <a:rPr lang="en-US" sz="2200" b="0" baseline="0" dirty="0" err="1" smtClean="0">
                          <a:latin typeface="Times New Roman" pitchFamily="18" charset="0"/>
                        </a:rPr>
                        <a:t>giá</a:t>
                      </a:r>
                      <a:r>
                        <a:rPr lang="en-US" sz="2200" b="0" baseline="0" dirty="0" smtClean="0">
                          <a:latin typeface="Times New Roman" pitchFamily="18" charset="0"/>
                        </a:rPr>
                        <a:t> </a:t>
                      </a:r>
                      <a:r>
                        <a:rPr lang="en-US" sz="2200" b="0" baseline="0" dirty="0" err="1" smtClean="0">
                          <a:latin typeface="Times New Roman" pitchFamily="18" charset="0"/>
                        </a:rPr>
                        <a:t>trị</a:t>
                      </a:r>
                      <a:r>
                        <a:rPr lang="en-US" sz="2200" b="0" baseline="0" dirty="0" smtClean="0">
                          <a:latin typeface="Times New Roman" pitchFamily="18" charset="0"/>
                        </a:rPr>
                        <a:t> </a:t>
                      </a:r>
                      <a:r>
                        <a:rPr lang="en-US" sz="2200" b="1" baseline="0" dirty="0" err="1" smtClean="0">
                          <a:solidFill>
                            <a:srgbClr val="0070C0"/>
                          </a:solidFill>
                          <a:latin typeface="Times New Roman" pitchFamily="18" charset="0"/>
                        </a:rPr>
                        <a:t>hữu</a:t>
                      </a:r>
                      <a:r>
                        <a:rPr lang="en-US" sz="2200" b="1" baseline="0" dirty="0" smtClean="0">
                          <a:solidFill>
                            <a:srgbClr val="0070C0"/>
                          </a:solidFill>
                          <a:latin typeface="Times New Roman" pitchFamily="18" charset="0"/>
                        </a:rPr>
                        <a:t> </a:t>
                      </a:r>
                      <a:r>
                        <a:rPr lang="en-US" sz="2200" b="1" baseline="0" dirty="0" err="1" smtClean="0">
                          <a:solidFill>
                            <a:srgbClr val="0070C0"/>
                          </a:solidFill>
                          <a:latin typeface="Times New Roman" pitchFamily="18" charset="0"/>
                        </a:rPr>
                        <a:t>hạn</a:t>
                      </a:r>
                      <a:r>
                        <a:rPr lang="en-US" sz="2200" b="1" baseline="0" dirty="0" smtClean="0">
                          <a:solidFill>
                            <a:srgbClr val="0070C0"/>
                          </a:solidFill>
                          <a:latin typeface="Times New Roman" pitchFamily="18" charset="0"/>
                        </a:rPr>
                        <a:t> </a:t>
                      </a:r>
                      <a:r>
                        <a:rPr lang="en-US" sz="2200" b="0" baseline="0" dirty="0" err="1" smtClean="0">
                          <a:latin typeface="Times New Roman" pitchFamily="18" charset="0"/>
                        </a:rPr>
                        <a:t>hoặc</a:t>
                      </a:r>
                      <a:r>
                        <a:rPr lang="en-US" sz="2200" b="0" baseline="0" dirty="0" smtClean="0">
                          <a:latin typeface="Times New Roman" pitchFamily="18" charset="0"/>
                        </a:rPr>
                        <a:t> </a:t>
                      </a:r>
                      <a:r>
                        <a:rPr lang="en-US" sz="2200" b="1" baseline="0" dirty="0" err="1" smtClean="0">
                          <a:solidFill>
                            <a:srgbClr val="0070C0"/>
                          </a:solidFill>
                          <a:latin typeface="Times New Roman" pitchFamily="18" charset="0"/>
                        </a:rPr>
                        <a:t>đếm</a:t>
                      </a:r>
                      <a:r>
                        <a:rPr lang="en-US" sz="2200" b="1" baseline="0" dirty="0" smtClean="0">
                          <a:solidFill>
                            <a:srgbClr val="0070C0"/>
                          </a:solidFill>
                          <a:latin typeface="Times New Roman" pitchFamily="18" charset="0"/>
                        </a:rPr>
                        <a:t> </a:t>
                      </a:r>
                      <a:r>
                        <a:rPr lang="en-US" sz="2200" b="1" baseline="0" dirty="0" err="1" smtClean="0">
                          <a:solidFill>
                            <a:srgbClr val="0070C0"/>
                          </a:solidFill>
                          <a:latin typeface="Times New Roman" pitchFamily="18" charset="0"/>
                        </a:rPr>
                        <a:t>được</a:t>
                      </a:r>
                      <a:r>
                        <a:rPr lang="en-US" sz="2200" b="1" baseline="0" dirty="0" smtClean="0">
                          <a:latin typeface="Times New Roman" pitchFamily="18" charset="0"/>
                        </a:rPr>
                        <a:t>.</a:t>
                      </a:r>
                    </a:p>
                    <a:p>
                      <a:pPr marL="800100" lvl="1" indent="-342900" algn="just" eaLnBrk="1" hangingPunct="1">
                        <a:lnSpc>
                          <a:spcPct val="150000"/>
                        </a:lnSpc>
                        <a:buClr>
                          <a:schemeClr val="tx1"/>
                        </a:buClr>
                        <a:buFont typeface="Arial" panose="020B0604020202020204" pitchFamily="34" charset="0"/>
                        <a:buChar char="•"/>
                      </a:pPr>
                      <a:r>
                        <a:rPr lang="en-US" sz="2200" b="1" i="0" dirty="0" err="1" smtClean="0">
                          <a:solidFill>
                            <a:schemeClr val="tx1"/>
                          </a:solidFill>
                          <a:latin typeface="Times New Roman" pitchFamily="18" charset="0"/>
                        </a:rPr>
                        <a:t>Ví</a:t>
                      </a:r>
                      <a:r>
                        <a:rPr lang="en-US" sz="2200" b="1" i="0" baseline="0" dirty="0" smtClean="0">
                          <a:solidFill>
                            <a:schemeClr val="tx1"/>
                          </a:solidFill>
                          <a:latin typeface="Times New Roman" pitchFamily="18" charset="0"/>
                        </a:rPr>
                        <a:t> </a:t>
                      </a:r>
                      <a:r>
                        <a:rPr lang="en-US" sz="2200" b="1" i="0" baseline="0" dirty="0" err="1" smtClean="0">
                          <a:solidFill>
                            <a:schemeClr val="tx1"/>
                          </a:solidFill>
                          <a:latin typeface="Times New Roman" pitchFamily="18" charset="0"/>
                        </a:rPr>
                        <a:t>dụ</a:t>
                      </a:r>
                      <a:r>
                        <a:rPr lang="en-US" sz="2200" b="1"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Số</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thành</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viên</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số</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hộp</a:t>
                      </a:r>
                      <a:r>
                        <a:rPr lang="en-US" sz="2200" b="0" i="0" baseline="0" dirty="0" smtClean="0">
                          <a:solidFill>
                            <a:schemeClr val="tx1"/>
                          </a:solidFill>
                          <a:latin typeface="Times New Roman" pitchFamily="18" charset="0"/>
                        </a:rPr>
                        <a:t> </a:t>
                      </a:r>
                      <a:r>
                        <a:rPr lang="en-US" sz="2200" b="0" i="0" baseline="0" dirty="0" err="1" smtClean="0">
                          <a:solidFill>
                            <a:schemeClr val="tx1"/>
                          </a:solidFill>
                          <a:latin typeface="Times New Roman" pitchFamily="18" charset="0"/>
                        </a:rPr>
                        <a:t>bánh</a:t>
                      </a:r>
                      <a:r>
                        <a:rPr lang="en-US" sz="2200" b="0" i="0" baseline="0" dirty="0" smtClean="0">
                          <a:solidFill>
                            <a:schemeClr val="tx1"/>
                          </a:solidFill>
                          <a:latin typeface="Times New Roman" pitchFamily="18" charset="0"/>
                        </a:rPr>
                        <a:t>,… </a:t>
                      </a:r>
                    </a:p>
                    <a:p>
                      <a:pPr marL="800100" lvl="1" indent="-342900" algn="just" eaLnBrk="1" hangingPunct="1">
                        <a:lnSpc>
                          <a:spcPct val="150000"/>
                        </a:lnSpc>
                        <a:buClr>
                          <a:schemeClr val="tx1"/>
                        </a:buClr>
                        <a:buFont typeface="Arial" panose="020B0604020202020204" pitchFamily="34" charset="0"/>
                        <a:buChar char="•"/>
                      </a:pPr>
                      <a:endParaRPr lang="en-US" sz="2400" b="0" i="0" baseline="0" dirty="0" smtClean="0">
                        <a:solidFill>
                          <a:schemeClr val="tx1"/>
                        </a:solidFill>
                        <a:latin typeface="Times New Roman" pitchFamily="18" charset="0"/>
                      </a:endParaRPr>
                    </a:p>
                    <a:p>
                      <a:pPr marL="457200" lvl="1" indent="0" algn="just" eaLnBrk="1" hangingPunct="1">
                        <a:lnSpc>
                          <a:spcPct val="150000"/>
                        </a:lnSpc>
                        <a:buClr>
                          <a:schemeClr val="tx1"/>
                        </a:buClr>
                        <a:buFont typeface="Arial" panose="020B0604020202020204" pitchFamily="34" charset="0"/>
                        <a:buNone/>
                      </a:pPr>
                      <a:endParaRPr lang="en-US" sz="2400" b="0" i="0" baseline="0" dirty="0" smtClean="0">
                        <a:solidFill>
                          <a:schemeClr val="tx1"/>
                        </a:solidFill>
                        <a:latin typeface="Times New Roman" pitchFamily="18" charset="0"/>
                      </a:endParaRPr>
                    </a:p>
                    <a:p>
                      <a:pPr lvl="1" algn="just" eaLnBrk="1" hangingPunct="1">
                        <a:lnSpc>
                          <a:spcPct val="150000"/>
                        </a:lnSpc>
                        <a:buClr>
                          <a:schemeClr val="tx1"/>
                        </a:buClr>
                        <a:buFont typeface="Wingdings" pitchFamily="2" charset="2"/>
                        <a:buChar char="§"/>
                      </a:pPr>
                      <a:r>
                        <a:rPr lang="en-US" sz="2400" b="1" dirty="0" smtClean="0">
                          <a:latin typeface="Times New Roman" pitchFamily="18" charset="0"/>
                        </a:rPr>
                        <a:t> </a:t>
                      </a:r>
                      <a:r>
                        <a:rPr lang="en-US" sz="2200" b="1" dirty="0" err="1" smtClean="0">
                          <a:latin typeface="Times New Roman" pitchFamily="18" charset="0"/>
                        </a:rPr>
                        <a:t>Biến</a:t>
                      </a:r>
                      <a:r>
                        <a:rPr lang="en-US" sz="2200" b="1" baseline="0" dirty="0" smtClean="0">
                          <a:latin typeface="Times New Roman" pitchFamily="18" charset="0"/>
                        </a:rPr>
                        <a:t> </a:t>
                      </a:r>
                      <a:r>
                        <a:rPr lang="en-US" sz="2200" b="1" baseline="0" dirty="0" err="1" smtClean="0">
                          <a:latin typeface="Times New Roman" pitchFamily="18" charset="0"/>
                        </a:rPr>
                        <a:t>liên</a:t>
                      </a:r>
                      <a:r>
                        <a:rPr lang="en-US" sz="2200" b="1" baseline="0" dirty="0" smtClean="0">
                          <a:latin typeface="Times New Roman" pitchFamily="18" charset="0"/>
                        </a:rPr>
                        <a:t> </a:t>
                      </a:r>
                      <a:r>
                        <a:rPr lang="en-US" sz="2200" b="1" baseline="0" dirty="0" err="1" smtClean="0">
                          <a:latin typeface="Times New Roman" pitchFamily="18" charset="0"/>
                        </a:rPr>
                        <a:t>tục</a:t>
                      </a:r>
                      <a:r>
                        <a:rPr lang="en-US" sz="2200" b="1" baseline="0" dirty="0" smtClean="0">
                          <a:latin typeface="Times New Roman" pitchFamily="18" charset="0"/>
                        </a:rPr>
                        <a:t>: </a:t>
                      </a:r>
                      <a:r>
                        <a:rPr lang="en-US" sz="2200" b="0" baseline="0" dirty="0" err="1" smtClean="0">
                          <a:latin typeface="Times New Roman" pitchFamily="18" charset="0"/>
                        </a:rPr>
                        <a:t>giá</a:t>
                      </a:r>
                      <a:r>
                        <a:rPr lang="en-US" sz="2200" b="0" baseline="0" dirty="0" smtClean="0">
                          <a:latin typeface="Times New Roman" pitchFamily="18" charset="0"/>
                        </a:rPr>
                        <a:t> </a:t>
                      </a:r>
                      <a:r>
                        <a:rPr lang="en-US" sz="2200" b="0" baseline="0" dirty="0" err="1" smtClean="0">
                          <a:latin typeface="Times New Roman" pitchFamily="18" charset="0"/>
                        </a:rPr>
                        <a:t>trị</a:t>
                      </a:r>
                      <a:r>
                        <a:rPr lang="en-US" sz="2200" b="0" baseline="0" dirty="0" smtClean="0">
                          <a:latin typeface="Times New Roman" pitchFamily="18" charset="0"/>
                        </a:rPr>
                        <a:t> </a:t>
                      </a:r>
                      <a:r>
                        <a:rPr lang="en-US" sz="2200" b="1" baseline="0" dirty="0" err="1" smtClean="0">
                          <a:solidFill>
                            <a:srgbClr val="0070C0"/>
                          </a:solidFill>
                          <a:latin typeface="Times New Roman" pitchFamily="18" charset="0"/>
                        </a:rPr>
                        <a:t>lấp</a:t>
                      </a:r>
                      <a:r>
                        <a:rPr lang="en-US" sz="2200" b="1" baseline="0" dirty="0" smtClean="0">
                          <a:solidFill>
                            <a:srgbClr val="0070C0"/>
                          </a:solidFill>
                          <a:latin typeface="Times New Roman" pitchFamily="18" charset="0"/>
                        </a:rPr>
                        <a:t> </a:t>
                      </a:r>
                      <a:r>
                        <a:rPr lang="en-US" sz="2200" b="1" baseline="0" dirty="0" err="1" smtClean="0">
                          <a:solidFill>
                            <a:srgbClr val="0070C0"/>
                          </a:solidFill>
                          <a:latin typeface="Times New Roman" pitchFamily="18" charset="0"/>
                        </a:rPr>
                        <a:t>đầy</a:t>
                      </a:r>
                      <a:r>
                        <a:rPr lang="en-US" sz="2200" b="1" baseline="0" dirty="0" smtClean="0">
                          <a:solidFill>
                            <a:srgbClr val="0070C0"/>
                          </a:solidFill>
                          <a:latin typeface="Times New Roman" pitchFamily="18" charset="0"/>
                        </a:rPr>
                        <a:t> </a:t>
                      </a:r>
                      <a:r>
                        <a:rPr lang="en-US" sz="2200" b="1" baseline="0" dirty="0" err="1" smtClean="0">
                          <a:solidFill>
                            <a:srgbClr val="0070C0"/>
                          </a:solidFill>
                          <a:latin typeface="Times New Roman" pitchFamily="18" charset="0"/>
                        </a:rPr>
                        <a:t>một</a:t>
                      </a:r>
                      <a:r>
                        <a:rPr lang="en-US" sz="2200" b="1" baseline="0" dirty="0" smtClean="0">
                          <a:solidFill>
                            <a:srgbClr val="0070C0"/>
                          </a:solidFill>
                          <a:latin typeface="Times New Roman" pitchFamily="18" charset="0"/>
                        </a:rPr>
                        <a:t> </a:t>
                      </a:r>
                      <a:r>
                        <a:rPr lang="en-US" sz="2200" b="1" baseline="0" dirty="0" err="1" smtClean="0">
                          <a:solidFill>
                            <a:srgbClr val="0070C0"/>
                          </a:solidFill>
                          <a:latin typeface="Times New Roman" pitchFamily="18" charset="0"/>
                        </a:rPr>
                        <a:t>khoảng</a:t>
                      </a:r>
                      <a:r>
                        <a:rPr lang="en-US" sz="2200" b="1" baseline="0" dirty="0" smtClean="0">
                          <a:solidFill>
                            <a:srgbClr val="0070C0"/>
                          </a:solidFill>
                          <a:latin typeface="Times New Roman" pitchFamily="18" charset="0"/>
                        </a:rPr>
                        <a:t> </a:t>
                      </a:r>
                      <a:r>
                        <a:rPr lang="en-US" sz="2200" b="0" baseline="0" dirty="0" err="1" smtClean="0">
                          <a:latin typeface="Times New Roman" pitchFamily="18" charset="0"/>
                        </a:rPr>
                        <a:t>số</a:t>
                      </a:r>
                      <a:r>
                        <a:rPr lang="en-US" sz="2200" b="0" baseline="0" dirty="0" smtClean="0">
                          <a:latin typeface="Times New Roman" pitchFamily="18" charset="0"/>
                        </a:rPr>
                        <a:t> </a:t>
                      </a:r>
                      <a:r>
                        <a:rPr lang="en-US" sz="2200" b="0" baseline="0" dirty="0" err="1" smtClean="0">
                          <a:latin typeface="Times New Roman" pitchFamily="18" charset="0"/>
                        </a:rPr>
                        <a:t>thực</a:t>
                      </a:r>
                      <a:r>
                        <a:rPr lang="en-US" sz="2200" b="0" baseline="0" dirty="0" smtClean="0">
                          <a:latin typeface="Times New Roman" pitchFamily="18" charset="0"/>
                        </a:rPr>
                        <a:t>.</a:t>
                      </a:r>
                    </a:p>
                    <a:p>
                      <a:pPr marL="800100" lvl="1" indent="-342900" algn="just" eaLnBrk="1" hangingPunct="1">
                        <a:lnSpc>
                          <a:spcPct val="150000"/>
                        </a:lnSpc>
                        <a:buClr>
                          <a:schemeClr val="tx1"/>
                        </a:buClr>
                        <a:buFont typeface="Arial" panose="020B0604020202020204" pitchFamily="34" charset="0"/>
                        <a:buChar char="•"/>
                      </a:pPr>
                      <a:r>
                        <a:rPr lang="en-US" sz="2200" b="1" dirty="0" err="1" smtClean="0">
                          <a:latin typeface="Times New Roman" pitchFamily="18" charset="0"/>
                        </a:rPr>
                        <a:t>Ví</a:t>
                      </a:r>
                      <a:r>
                        <a:rPr lang="en-US" sz="2200" b="1" baseline="0" dirty="0" smtClean="0">
                          <a:latin typeface="Times New Roman" pitchFamily="18" charset="0"/>
                        </a:rPr>
                        <a:t> </a:t>
                      </a:r>
                      <a:r>
                        <a:rPr lang="en-US" sz="2200" b="1" baseline="0" dirty="0" err="1" smtClean="0">
                          <a:latin typeface="Times New Roman" pitchFamily="18" charset="0"/>
                        </a:rPr>
                        <a:t>dụ</a:t>
                      </a:r>
                      <a:r>
                        <a:rPr lang="en-US" sz="2200" b="1" baseline="0" dirty="0" smtClean="0">
                          <a:latin typeface="Times New Roman" pitchFamily="18" charset="0"/>
                        </a:rPr>
                        <a:t>: </a:t>
                      </a:r>
                      <a:r>
                        <a:rPr lang="en-US" sz="2200" b="0" baseline="0" dirty="0" err="1" smtClean="0">
                          <a:latin typeface="Times New Roman" pitchFamily="18" charset="0"/>
                        </a:rPr>
                        <a:t>Lượng</a:t>
                      </a:r>
                      <a:r>
                        <a:rPr lang="en-US" sz="2200" b="0" baseline="0" dirty="0" smtClean="0">
                          <a:latin typeface="Times New Roman" pitchFamily="18" charset="0"/>
                        </a:rPr>
                        <a:t> </a:t>
                      </a:r>
                      <a:r>
                        <a:rPr lang="en-US" sz="2200" b="0" baseline="0" dirty="0" err="1" smtClean="0">
                          <a:latin typeface="Times New Roman" pitchFamily="18" charset="0"/>
                        </a:rPr>
                        <a:t>tiền</a:t>
                      </a:r>
                      <a:r>
                        <a:rPr lang="en-US" sz="2200" b="0" baseline="0" dirty="0" smtClean="0">
                          <a:latin typeface="Times New Roman" pitchFamily="18" charset="0"/>
                        </a:rPr>
                        <a:t> </a:t>
                      </a:r>
                      <a:r>
                        <a:rPr lang="en-US" sz="2200" b="0" baseline="0" dirty="0" err="1" smtClean="0">
                          <a:latin typeface="Times New Roman" pitchFamily="18" charset="0"/>
                        </a:rPr>
                        <a:t>trả</a:t>
                      </a:r>
                      <a:r>
                        <a:rPr lang="en-US" sz="2200" b="0" baseline="0" dirty="0" smtClean="0">
                          <a:latin typeface="Times New Roman" pitchFamily="18" charset="0"/>
                        </a:rPr>
                        <a:t>, </a:t>
                      </a:r>
                      <a:r>
                        <a:rPr lang="en-US" sz="2200" b="0" baseline="0" dirty="0" err="1" smtClean="0">
                          <a:latin typeface="Times New Roman" pitchFamily="18" charset="0"/>
                        </a:rPr>
                        <a:t>thời</a:t>
                      </a:r>
                      <a:r>
                        <a:rPr lang="en-US" sz="2200" b="0" baseline="0" dirty="0" smtClean="0">
                          <a:latin typeface="Times New Roman" pitchFamily="18" charset="0"/>
                        </a:rPr>
                        <a:t> </a:t>
                      </a:r>
                      <a:r>
                        <a:rPr lang="en-US" sz="2200" b="0" baseline="0" dirty="0" err="1" smtClean="0">
                          <a:latin typeface="Times New Roman" pitchFamily="18" charset="0"/>
                        </a:rPr>
                        <a:t>gian</a:t>
                      </a:r>
                      <a:r>
                        <a:rPr lang="en-US" sz="2200" b="0" baseline="0" dirty="0" smtClean="0">
                          <a:latin typeface="Times New Roman" pitchFamily="18" charset="0"/>
                        </a:rPr>
                        <a:t> </a:t>
                      </a:r>
                      <a:r>
                        <a:rPr lang="en-US" sz="2200" b="0" baseline="0" dirty="0" err="1" smtClean="0">
                          <a:latin typeface="Times New Roman" pitchFamily="18" charset="0"/>
                        </a:rPr>
                        <a:t>mua</a:t>
                      </a:r>
                      <a:r>
                        <a:rPr lang="en-US" sz="2200" b="0" baseline="0" dirty="0" smtClean="0">
                          <a:latin typeface="Times New Roman" pitchFamily="18" charset="0"/>
                        </a:rPr>
                        <a:t>,…</a:t>
                      </a:r>
                      <a:endParaRPr lang="en-US" sz="2200" b="1" i="1" dirty="0" smtClean="0">
                        <a:solidFill>
                          <a:srgbClr val="0070C0"/>
                        </a:solidFill>
                        <a:latin typeface="Times New Roman" pitchFamily="18" charset="0"/>
                      </a:endParaRPr>
                    </a:p>
                  </a:txBody>
                  <a:tcPr horzOverflow="overflow">
                    <a:lnL cap="flat">
                      <a:noFill/>
                    </a:lnL>
                    <a:lnR cap="flat">
                      <a:noFill/>
                    </a:lnR>
                    <a:lnT cap="flat">
                      <a:noFill/>
                    </a:lnT>
                    <a:lnB cap="flat">
                      <a:noFill/>
                    </a:lnB>
                    <a:lnTlToBr>
                      <a:noFill/>
                    </a:lnTlToBr>
                    <a:lnBlToTr>
                      <a:noFill/>
                    </a:lnBlToTr>
                    <a:solidFill>
                      <a:schemeClr val="bg1"/>
                    </a:solidFill>
                  </a:tcPr>
                </a:tc>
              </a:tr>
              <a:tr h="1116583">
                <a:tc>
                  <a:txBody>
                    <a:bodyPr/>
                    <a:lstStyle/>
                    <a:p>
                      <a:pPr algn="just" eaLnBrk="1" hangingPunct="1">
                        <a:lnSpc>
                          <a:spcPct val="150000"/>
                        </a:lnSpc>
                        <a:buClr>
                          <a:schemeClr val="tx1"/>
                        </a:buClr>
                        <a:buFont typeface="Wingdings" pitchFamily="2" charset="2"/>
                        <a:buNone/>
                      </a:pPr>
                      <a:endParaRPr lang="en-US" sz="2200" b="1" i="1" dirty="0" smtClean="0">
                        <a:solidFill>
                          <a:srgbClr val="0070C0"/>
                        </a:solidFill>
                        <a:latin typeface="Times New Roman" pitchFamily="18" charset="0"/>
                      </a:endParaRPr>
                    </a:p>
                  </a:txBody>
                  <a:tcPr horzOverflow="overflow">
                    <a:lnL cap="flat">
                      <a:noFill/>
                    </a:lnL>
                    <a:lnR cap="flat">
                      <a:noFill/>
                    </a:lnR>
                    <a:lnT cap="flat">
                      <a:noFill/>
                    </a:lnT>
                    <a:lnB cap="flat">
                      <a:noFill/>
                    </a:lnB>
                    <a:lnTlToBr>
                      <a:noFill/>
                    </a:lnTlToBr>
                    <a:lnBlToTr>
                      <a:noFill/>
                    </a:lnBlToTr>
                    <a:solidFill>
                      <a:schemeClr val="bg1"/>
                    </a:solidFill>
                  </a:tcPr>
                </a:tc>
              </a:tr>
            </a:tbl>
          </a:graphicData>
        </a:graphic>
      </p:graphicFrame>
      <p:sp>
        <p:nvSpPr>
          <p:cNvPr id="4" name="Rectangle 14"/>
          <p:cNvSpPr>
            <a:spLocks noGrp="1" noChangeArrowheads="1"/>
          </p:cNvSpPr>
          <p:nvPr>
            <p:ph type="sldNum" sz="quarter" idx="10"/>
          </p:nvPr>
        </p:nvSpPr>
        <p:spPr/>
        <p:txBody>
          <a:bodyPr/>
          <a:lstStyle/>
          <a:p>
            <a:pPr>
              <a:defRPr/>
            </a:pPr>
            <a:fld id="{E8262AEC-6144-4D30-B996-A5AD23EA8E60}" type="slidenum">
              <a:rPr lang="en-US" smtClean="0"/>
              <a:pPr>
                <a:defRPr/>
              </a:pPr>
              <a:t>29</a:t>
            </a:fld>
            <a:endParaRPr lang="en-US" dirty="0"/>
          </a:p>
        </p:txBody>
      </p:sp>
      <p:sp>
        <p:nvSpPr>
          <p:cNvPr id="27650" name="Footer Placeholder 17"/>
          <p:cNvSpPr>
            <a:spLocks noGrp="1" noChangeArrowheads="1"/>
          </p:cNvSpPr>
          <p:nvPr>
            <p:ph type="ftr" sz="quarter" idx="11"/>
          </p:nvPr>
        </p:nvSpPr>
        <p:spPr bwMode="auto">
          <a:noFill/>
          <a:ln>
            <a:miter lim="800000"/>
            <a:headEnd/>
            <a:tailEnd/>
          </a:ln>
        </p:spPr>
        <p:txBody>
          <a:bodyPr/>
          <a:lstStyle/>
          <a:p>
            <a:r>
              <a:rPr lang="en-US" dirty="0" smtClean="0"/>
              <a:t> </a:t>
            </a:r>
          </a:p>
          <a:p>
            <a:endParaRPr lang="en-US"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606" y="2834991"/>
            <a:ext cx="2311400" cy="14859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1900" y="5058644"/>
            <a:ext cx="2598812" cy="1475506"/>
          </a:xfrm>
          <a:prstGeom prst="rect">
            <a:avLst/>
          </a:prstGeom>
        </p:spPr>
      </p:pic>
    </p:spTree>
    <p:extLst>
      <p:ext uri="{BB962C8B-B14F-4D97-AF65-F5344CB8AC3E}">
        <p14:creationId xmlns:p14="http://schemas.microsoft.com/office/powerpoint/2010/main" val="3670196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216025" y="492125"/>
            <a:ext cx="6200775" cy="727075"/>
          </a:xfrm>
        </p:spPr>
        <p:txBody>
          <a:bodyPr/>
          <a:lstStyle/>
          <a:p>
            <a:pPr eaLnBrk="1" hangingPunct="1"/>
            <a:r>
              <a:rPr lang="en-US" dirty="0" err="1" smtClean="0"/>
              <a:t>Mục</a:t>
            </a:r>
            <a:r>
              <a:rPr lang="en-US" dirty="0" smtClean="0"/>
              <a:t> </a:t>
            </a:r>
            <a:r>
              <a:rPr lang="en-US" dirty="0" err="1" smtClean="0"/>
              <a:t>tiêu</a:t>
            </a:r>
            <a:endParaRPr lang="en-US" dirty="0" smtClean="0"/>
          </a:p>
        </p:txBody>
      </p:sp>
      <p:sp>
        <p:nvSpPr>
          <p:cNvPr id="18436" name="Rectangle 3"/>
          <p:cNvSpPr>
            <a:spLocks noGrp="1" noChangeArrowheads="1"/>
          </p:cNvSpPr>
          <p:nvPr>
            <p:ph idx="1"/>
          </p:nvPr>
        </p:nvSpPr>
        <p:spPr>
          <a:xfrm>
            <a:off x="1143000" y="1905000"/>
            <a:ext cx="7848600" cy="4191000"/>
          </a:xfrm>
        </p:spPr>
        <p:txBody>
          <a:bodyPr/>
          <a:lstStyle/>
          <a:p>
            <a:pPr>
              <a:lnSpc>
                <a:spcPct val="150000"/>
              </a:lnSpc>
            </a:pPr>
            <a:r>
              <a:rPr lang="en-US" smtClean="0"/>
              <a:t>Hiểu </a:t>
            </a:r>
            <a:r>
              <a:rPr lang="en-US" dirty="0" err="1" smtClean="0"/>
              <a:t>được</a:t>
            </a:r>
            <a:r>
              <a:rPr lang="en-US" dirty="0" smtClean="0"/>
              <a:t> </a:t>
            </a:r>
            <a:r>
              <a:rPr lang="en-US" dirty="0" err="1" smtClean="0"/>
              <a:t>Thống</a:t>
            </a:r>
            <a:r>
              <a:rPr lang="en-US" dirty="0" smtClean="0"/>
              <a:t> </a:t>
            </a:r>
            <a:r>
              <a:rPr lang="en-US" dirty="0" err="1" smtClean="0"/>
              <a:t>kê</a:t>
            </a:r>
            <a:r>
              <a:rPr lang="en-US" dirty="0" smtClean="0"/>
              <a:t> </a:t>
            </a:r>
            <a:r>
              <a:rPr lang="en-US" dirty="0" err="1" smtClean="0"/>
              <a:t>là</a:t>
            </a:r>
            <a:r>
              <a:rPr lang="en-US" dirty="0" smtClean="0"/>
              <a:t> </a:t>
            </a:r>
            <a:r>
              <a:rPr lang="en-US" dirty="0" err="1" smtClean="0"/>
              <a:t>gì</a:t>
            </a:r>
            <a:r>
              <a:rPr lang="en-US" dirty="0"/>
              <a:t>.</a:t>
            </a:r>
            <a:endParaRPr lang="en-US" dirty="0" smtClean="0"/>
          </a:p>
          <a:p>
            <a:pPr>
              <a:lnSpc>
                <a:spcPct val="200000"/>
              </a:lnSpc>
            </a:pPr>
            <a:r>
              <a:rPr lang="en-US" dirty="0" err="1" smtClean="0"/>
              <a:t>Biết</a:t>
            </a:r>
            <a:r>
              <a:rPr lang="en-US" dirty="0" smtClean="0"/>
              <a:t> </a:t>
            </a:r>
            <a:r>
              <a:rPr lang="en-US" dirty="0" err="1" smtClean="0"/>
              <a:t>tầm</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a:t>
            </a:r>
            <a:r>
              <a:rPr lang="en-US" dirty="0" err="1" smtClean="0"/>
              <a:t>thống</a:t>
            </a:r>
            <a:r>
              <a:rPr lang="en-US" dirty="0" smtClean="0"/>
              <a:t> </a:t>
            </a:r>
            <a:r>
              <a:rPr lang="en-US" dirty="0" err="1" smtClean="0"/>
              <a:t>kê</a:t>
            </a:r>
            <a:r>
              <a:rPr lang="en-US" dirty="0" smtClean="0"/>
              <a:t> </a:t>
            </a:r>
            <a:r>
              <a:rPr lang="en-US" dirty="0" err="1" smtClean="0"/>
              <a:t>trong</a:t>
            </a:r>
            <a:r>
              <a:rPr lang="en-US" dirty="0" smtClean="0"/>
              <a:t> KTXH.</a:t>
            </a:r>
          </a:p>
          <a:p>
            <a:pPr eaLnBrk="1" hangingPunct="1">
              <a:lnSpc>
                <a:spcPct val="200000"/>
              </a:lnSpc>
            </a:pPr>
            <a:r>
              <a:rPr lang="en-US" dirty="0" err="1" smtClean="0"/>
              <a:t>Biết</a:t>
            </a:r>
            <a:r>
              <a:rPr lang="en-US" dirty="0" smtClean="0"/>
              <a:t> </a:t>
            </a:r>
            <a:r>
              <a:rPr lang="en-US" dirty="0" err="1" smtClean="0"/>
              <a:t>một</a:t>
            </a:r>
            <a:r>
              <a:rPr lang="en-US" dirty="0" smtClean="0"/>
              <a:t> </a:t>
            </a:r>
            <a:r>
              <a:rPr lang="en-US" dirty="0" err="1" smtClean="0"/>
              <a:t>số</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trong</a:t>
            </a:r>
            <a:r>
              <a:rPr lang="en-US" dirty="0" smtClean="0"/>
              <a:t> </a:t>
            </a:r>
            <a:r>
              <a:rPr lang="en-US" dirty="0" err="1" smtClean="0"/>
              <a:t>thống</a:t>
            </a:r>
            <a:r>
              <a:rPr lang="en-US" dirty="0" smtClean="0"/>
              <a:t> </a:t>
            </a:r>
            <a:r>
              <a:rPr lang="en-US" dirty="0" err="1" smtClean="0"/>
              <a:t>kê</a:t>
            </a:r>
            <a:r>
              <a:rPr lang="en-US" dirty="0" smtClean="0"/>
              <a:t>.</a:t>
            </a:r>
          </a:p>
          <a:p>
            <a:pPr eaLnBrk="1" hangingPunct="1">
              <a:lnSpc>
                <a:spcPct val="200000"/>
              </a:lnSpc>
            </a:pPr>
            <a:r>
              <a:rPr lang="en-US" dirty="0" err="1" smtClean="0"/>
              <a:t>Biết</a:t>
            </a:r>
            <a:r>
              <a:rPr lang="en-US" dirty="0" smtClean="0"/>
              <a:t> </a:t>
            </a:r>
            <a:r>
              <a:rPr lang="en-US" dirty="0" err="1" smtClean="0"/>
              <a:t>một</a:t>
            </a:r>
            <a:r>
              <a:rPr lang="en-US" dirty="0" smtClean="0"/>
              <a:t> </a:t>
            </a:r>
            <a:r>
              <a:rPr lang="en-US" dirty="0" err="1" smtClean="0"/>
              <a:t>số</a:t>
            </a:r>
            <a:r>
              <a:rPr lang="en-US" dirty="0"/>
              <a:t> </a:t>
            </a:r>
            <a:r>
              <a:rPr lang="en-US" dirty="0" err="1" smtClean="0"/>
              <a:t>cách</a:t>
            </a:r>
            <a:r>
              <a:rPr lang="en-US" dirty="0" smtClean="0"/>
              <a:t> </a:t>
            </a:r>
            <a:r>
              <a:rPr lang="en-US" dirty="0" err="1" smtClean="0"/>
              <a:t>lấy</a:t>
            </a:r>
            <a:r>
              <a:rPr lang="en-US" dirty="0" smtClean="0"/>
              <a:t> </a:t>
            </a:r>
            <a:r>
              <a:rPr lang="en-US" dirty="0" err="1" smtClean="0"/>
              <a:t>mẫu</a:t>
            </a:r>
            <a:r>
              <a:rPr lang="en-US" dirty="0" smtClean="0"/>
              <a:t>.</a:t>
            </a:r>
          </a:p>
        </p:txBody>
      </p:sp>
      <p:sp>
        <p:nvSpPr>
          <p:cNvPr id="4" name="Rectangle 14"/>
          <p:cNvSpPr>
            <a:spLocks noGrp="1" noChangeArrowheads="1"/>
          </p:cNvSpPr>
          <p:nvPr>
            <p:ph type="sldNum" sz="quarter" idx="10"/>
          </p:nvPr>
        </p:nvSpPr>
        <p:spPr/>
        <p:txBody>
          <a:bodyPr/>
          <a:lstStyle/>
          <a:p>
            <a:pPr>
              <a:defRPr/>
            </a:pPr>
            <a:r>
              <a:rPr lang="en-US" dirty="0"/>
              <a:t>Chap 1-</a:t>
            </a:r>
            <a:fld id="{3168D739-EB7C-4DC3-B2D7-1B056525D34B}" type="slidenum">
              <a:rPr lang="en-US"/>
              <a:pPr>
                <a:defRPr/>
              </a:pPr>
              <a:t>3</a:t>
            </a:fld>
            <a:endParaRPr lang="en-US" dirty="0"/>
          </a:p>
        </p:txBody>
      </p:sp>
      <p:sp>
        <p:nvSpPr>
          <p:cNvPr id="18434" name="Footer Placeholder 17"/>
          <p:cNvSpPr>
            <a:spLocks noGrp="1" noChangeArrowheads="1"/>
          </p:cNvSpPr>
          <p:nvPr>
            <p:ph type="ftr" sz="quarter" idx="11"/>
          </p:nvPr>
        </p:nvSpPr>
        <p:spPr bwMode="auto">
          <a:noFill/>
          <a:ln>
            <a:miter lim="800000"/>
            <a:headEnd/>
            <a:tailEnd/>
          </a:ln>
        </p:spPr>
        <p:txBody>
          <a:bodyPr/>
          <a:lstStyle/>
          <a:p>
            <a:r>
              <a:rPr lang="en-US" dirty="0" err="1" smtClean="0"/>
              <a:t>Bộ</a:t>
            </a:r>
            <a:r>
              <a:rPr lang="en-US" dirty="0" smtClean="0"/>
              <a:t> </a:t>
            </a:r>
            <a:r>
              <a:rPr lang="en-US" dirty="0" err="1" smtClean="0"/>
              <a:t>môn</a:t>
            </a:r>
            <a:r>
              <a:rPr lang="en-US" dirty="0" smtClean="0"/>
              <a:t> </a:t>
            </a:r>
            <a:r>
              <a:rPr lang="en-US" dirty="0" err="1" smtClean="0"/>
              <a:t>Toán</a:t>
            </a:r>
            <a:r>
              <a:rPr lang="en-US" dirty="0" smtClean="0"/>
              <a:t> – </a:t>
            </a:r>
            <a:r>
              <a:rPr lang="en-US" dirty="0" err="1" smtClean="0"/>
              <a:t>Đại</a:t>
            </a:r>
            <a:r>
              <a:rPr lang="en-US" dirty="0" smtClean="0"/>
              <a:t> </a:t>
            </a:r>
            <a:r>
              <a:rPr lang="en-US" dirty="0" err="1" smtClean="0"/>
              <a:t>học</a:t>
            </a:r>
            <a:r>
              <a:rPr lang="en-US" dirty="0" smtClean="0"/>
              <a:t> </a:t>
            </a:r>
            <a:r>
              <a:rPr lang="en-US" dirty="0" err="1" smtClean="0"/>
              <a:t>Thăng</a:t>
            </a:r>
            <a:r>
              <a:rPr lang="en-US" dirty="0" smtClean="0"/>
              <a:t> Long</a:t>
            </a:r>
          </a:p>
          <a:p>
            <a:endParaRPr lang="en-US" dirty="0" smtClean="0"/>
          </a:p>
        </p:txBody>
      </p:sp>
    </p:spTree>
    <p:extLst>
      <p:ext uri="{BB962C8B-B14F-4D97-AF65-F5344CB8AC3E}">
        <p14:creationId xmlns:p14="http://schemas.microsoft.com/office/powerpoint/2010/main" val="41861947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p:cNvSpPr>
          <p:nvPr>
            <p:ph type="title"/>
          </p:nvPr>
        </p:nvSpPr>
        <p:spPr/>
        <p:txBody>
          <a:bodyPr/>
          <a:lstStyle/>
          <a:p>
            <a:endParaRPr lang="en-US" dirty="0" smtClean="0"/>
          </a:p>
        </p:txBody>
      </p:sp>
      <p:sp>
        <p:nvSpPr>
          <p:cNvPr id="16" name="Rectangle 14"/>
          <p:cNvSpPr>
            <a:spLocks noGrp="1" noChangeArrowheads="1"/>
          </p:cNvSpPr>
          <p:nvPr>
            <p:ph type="sldNum" sz="quarter" idx="10"/>
          </p:nvPr>
        </p:nvSpPr>
        <p:spPr/>
        <p:txBody>
          <a:bodyPr/>
          <a:lstStyle/>
          <a:p>
            <a:pPr>
              <a:defRPr/>
            </a:pPr>
            <a:fld id="{9908446E-9A27-40D3-8F12-B46227E005FC}" type="slidenum">
              <a:rPr lang="en-US" smtClean="0"/>
              <a:pPr>
                <a:defRPr/>
              </a:pPr>
              <a:t>30</a:t>
            </a:fld>
            <a:endParaRPr lang="en-US" dirty="0"/>
          </a:p>
        </p:txBody>
      </p:sp>
      <p:sp>
        <p:nvSpPr>
          <p:cNvPr id="29698" name="Footer Placeholder 17"/>
          <p:cNvSpPr>
            <a:spLocks noGrp="1" noChangeArrowheads="1"/>
          </p:cNvSpPr>
          <p:nvPr>
            <p:ph type="ftr" sz="quarter" idx="11"/>
          </p:nvPr>
        </p:nvSpPr>
        <p:spPr bwMode="auto">
          <a:noFill/>
          <a:ln>
            <a:miter lim="800000"/>
            <a:headEnd/>
            <a:tailEnd/>
          </a:ln>
        </p:spPr>
        <p:txBody>
          <a:bodyPr/>
          <a:lstStyle/>
          <a:p>
            <a:endParaRPr lang="en-US" dirty="0" smtClean="0"/>
          </a:p>
        </p:txBody>
      </p:sp>
      <p:grpSp>
        <p:nvGrpSpPr>
          <p:cNvPr id="29700" name="Organization Chart 3"/>
          <p:cNvGrpSpPr>
            <a:grpSpLocks noChangeAspect="1"/>
          </p:cNvGrpSpPr>
          <p:nvPr/>
        </p:nvGrpSpPr>
        <p:grpSpPr bwMode="auto">
          <a:xfrm>
            <a:off x="1676400" y="1659700"/>
            <a:ext cx="6172200" cy="3294888"/>
            <a:chOff x="1392" y="1296"/>
            <a:chExt cx="3888" cy="2208"/>
          </a:xfrm>
        </p:grpSpPr>
        <p:cxnSp>
          <p:nvCxnSpPr>
            <p:cNvPr id="29704" name="_s60420"/>
            <p:cNvCxnSpPr>
              <a:cxnSpLocks noChangeShapeType="1"/>
              <a:stCxn id="29712" idx="0"/>
              <a:endCxn id="29710" idx="2"/>
            </p:cNvCxnSpPr>
            <p:nvPr/>
          </p:nvCxnSpPr>
          <p:spPr bwMode="auto">
            <a:xfrm rot="16200000" flipV="1">
              <a:off x="4368" y="2664"/>
              <a:ext cx="240" cy="672"/>
            </a:xfrm>
            <a:prstGeom prst="bentConnector3">
              <a:avLst>
                <a:gd name="adj1" fmla="val 50000"/>
              </a:avLst>
            </a:prstGeom>
            <a:noFill/>
            <a:ln w="25400">
              <a:solidFill>
                <a:srgbClr val="000000"/>
              </a:solidFill>
              <a:miter lim="800000"/>
              <a:headEnd/>
              <a:tailEnd/>
            </a:ln>
          </p:spPr>
        </p:cxnSp>
        <p:cxnSp>
          <p:nvCxnSpPr>
            <p:cNvPr id="29705" name="_s60421"/>
            <p:cNvCxnSpPr>
              <a:cxnSpLocks noChangeShapeType="1"/>
              <a:stCxn id="29711" idx="0"/>
              <a:endCxn id="29710" idx="2"/>
            </p:cNvCxnSpPr>
            <p:nvPr/>
          </p:nvCxnSpPr>
          <p:spPr bwMode="auto">
            <a:xfrm rot="5400000" flipH="1" flipV="1">
              <a:off x="3693" y="2661"/>
              <a:ext cx="240" cy="678"/>
            </a:xfrm>
            <a:prstGeom prst="bentConnector3">
              <a:avLst>
                <a:gd name="adj1" fmla="val 50000"/>
              </a:avLst>
            </a:prstGeom>
            <a:noFill/>
            <a:ln w="25400">
              <a:solidFill>
                <a:srgbClr val="000000"/>
              </a:solidFill>
              <a:miter lim="800000"/>
              <a:headEnd/>
              <a:tailEnd/>
            </a:ln>
          </p:spPr>
        </p:cxnSp>
        <p:cxnSp>
          <p:nvCxnSpPr>
            <p:cNvPr id="29706" name="_s60422"/>
            <p:cNvCxnSpPr>
              <a:cxnSpLocks noChangeShapeType="1"/>
              <a:stCxn id="29710" idx="0"/>
              <a:endCxn id="29708" idx="2"/>
            </p:cNvCxnSpPr>
            <p:nvPr/>
          </p:nvCxnSpPr>
          <p:spPr bwMode="auto">
            <a:xfrm rot="16200000" flipV="1">
              <a:off x="3396" y="1550"/>
              <a:ext cx="409" cy="1104"/>
            </a:xfrm>
            <a:prstGeom prst="bentConnector3">
              <a:avLst>
                <a:gd name="adj1" fmla="val 50000"/>
              </a:avLst>
            </a:prstGeom>
            <a:noFill/>
            <a:ln w="22225">
              <a:solidFill>
                <a:srgbClr val="000000"/>
              </a:solidFill>
              <a:miter lim="800000"/>
              <a:headEnd/>
              <a:tailEnd/>
            </a:ln>
          </p:spPr>
        </p:cxnSp>
        <p:cxnSp>
          <p:nvCxnSpPr>
            <p:cNvPr id="29707" name="_s60423"/>
            <p:cNvCxnSpPr>
              <a:cxnSpLocks noChangeShapeType="1"/>
            </p:cNvCxnSpPr>
            <p:nvPr/>
          </p:nvCxnSpPr>
          <p:spPr bwMode="auto">
            <a:xfrm flipV="1">
              <a:off x="2016" y="2210"/>
              <a:ext cx="1056" cy="121"/>
            </a:xfrm>
            <a:prstGeom prst="bentConnector3">
              <a:avLst>
                <a:gd name="adj1" fmla="val 6819"/>
              </a:avLst>
            </a:prstGeom>
            <a:noFill/>
            <a:ln w="22225">
              <a:solidFill>
                <a:srgbClr val="000000"/>
              </a:solidFill>
              <a:miter lim="800000"/>
              <a:headEnd/>
              <a:tailEnd/>
            </a:ln>
          </p:spPr>
        </p:cxnSp>
        <p:sp>
          <p:nvSpPr>
            <p:cNvPr id="29708" name="_s60424"/>
            <p:cNvSpPr>
              <a:spLocks noChangeArrowheads="1"/>
            </p:cNvSpPr>
            <p:nvPr/>
          </p:nvSpPr>
          <p:spPr bwMode="auto">
            <a:xfrm>
              <a:off x="2448" y="1296"/>
              <a:ext cx="1200" cy="601"/>
            </a:xfrm>
            <a:prstGeom prst="rect">
              <a:avLst/>
            </a:prstGeom>
            <a:solidFill>
              <a:schemeClr val="accent1">
                <a:alpha val="50195"/>
              </a:schemeClr>
            </a:solidFill>
            <a:ln w="12700">
              <a:solidFill>
                <a:srgbClr val="474747"/>
              </a:solidFill>
              <a:miter lim="800000"/>
              <a:headEnd/>
              <a:tailEnd/>
            </a:ln>
          </p:spPr>
          <p:txBody>
            <a:bodyPr wrap="none" anchor="ctr"/>
            <a:lstStyle/>
            <a:p>
              <a:pPr algn="ctr"/>
              <a:r>
                <a:rPr lang="en-US" b="1" dirty="0" err="1" smtClean="0">
                  <a:solidFill>
                    <a:srgbClr val="000000"/>
                  </a:solidFill>
                </a:rPr>
                <a:t>Biến</a:t>
              </a:r>
              <a:endParaRPr lang="en-US" dirty="0"/>
            </a:p>
          </p:txBody>
        </p:sp>
        <p:sp>
          <p:nvSpPr>
            <p:cNvPr id="29709" name="_s60425"/>
            <p:cNvSpPr>
              <a:spLocks noChangeArrowheads="1"/>
            </p:cNvSpPr>
            <p:nvPr/>
          </p:nvSpPr>
          <p:spPr bwMode="auto">
            <a:xfrm>
              <a:off x="1392" y="2306"/>
              <a:ext cx="1429" cy="574"/>
            </a:xfrm>
            <a:prstGeom prst="rect">
              <a:avLst/>
            </a:prstGeom>
            <a:solidFill>
              <a:srgbClr val="FDE0BD"/>
            </a:solidFill>
            <a:ln w="12700">
              <a:solidFill>
                <a:srgbClr val="474747"/>
              </a:solidFill>
              <a:miter lim="800000"/>
              <a:headEnd/>
              <a:tailEnd/>
            </a:ln>
          </p:spPr>
          <p:txBody>
            <a:bodyPr wrap="none" anchor="ctr"/>
            <a:lstStyle/>
            <a:p>
              <a:pPr algn="ctr"/>
              <a:endParaRPr lang="en-US" sz="1800" b="1" dirty="0">
                <a:solidFill>
                  <a:srgbClr val="000000"/>
                </a:solidFill>
              </a:endParaRPr>
            </a:p>
            <a:p>
              <a:pPr algn="ctr"/>
              <a:r>
                <a:rPr lang="en-US" b="1" dirty="0" err="1" smtClean="0">
                  <a:solidFill>
                    <a:srgbClr val="000000"/>
                  </a:solidFill>
                </a:rPr>
                <a:t>Biến</a:t>
              </a:r>
              <a:r>
                <a:rPr lang="en-US" b="1" dirty="0" smtClean="0">
                  <a:solidFill>
                    <a:srgbClr val="000000"/>
                  </a:solidFill>
                </a:rPr>
                <a:t> </a:t>
              </a:r>
              <a:r>
                <a:rPr lang="en-US" b="1" dirty="0" err="1" smtClean="0">
                  <a:solidFill>
                    <a:srgbClr val="000000"/>
                  </a:solidFill>
                </a:rPr>
                <a:t>định</a:t>
              </a:r>
              <a:r>
                <a:rPr lang="en-US" b="1" dirty="0" smtClean="0">
                  <a:solidFill>
                    <a:srgbClr val="000000"/>
                  </a:solidFill>
                </a:rPr>
                <a:t> </a:t>
              </a:r>
              <a:r>
                <a:rPr lang="en-US" b="1" dirty="0" err="1" smtClean="0">
                  <a:solidFill>
                    <a:srgbClr val="000000"/>
                  </a:solidFill>
                </a:rPr>
                <a:t>tính</a:t>
              </a:r>
              <a:endParaRPr lang="en-US" b="1" dirty="0">
                <a:solidFill>
                  <a:srgbClr val="000000"/>
                </a:solidFill>
              </a:endParaRPr>
            </a:p>
            <a:p>
              <a:pPr algn="ctr"/>
              <a:endParaRPr lang="en-US" b="1" dirty="0">
                <a:solidFill>
                  <a:srgbClr val="000000"/>
                </a:solidFill>
              </a:endParaRPr>
            </a:p>
          </p:txBody>
        </p:sp>
        <p:sp>
          <p:nvSpPr>
            <p:cNvPr id="29710" name="_s60426"/>
            <p:cNvSpPr>
              <a:spLocks noChangeArrowheads="1"/>
            </p:cNvSpPr>
            <p:nvPr/>
          </p:nvSpPr>
          <p:spPr bwMode="auto">
            <a:xfrm>
              <a:off x="3360" y="2306"/>
              <a:ext cx="1584" cy="574"/>
            </a:xfrm>
            <a:prstGeom prst="rect">
              <a:avLst/>
            </a:prstGeom>
            <a:solidFill>
              <a:srgbClr val="CBDDF7"/>
            </a:solidFill>
            <a:ln w="12700">
              <a:solidFill>
                <a:schemeClr val="tx1"/>
              </a:solidFill>
              <a:miter lim="800000"/>
              <a:headEnd/>
              <a:tailEnd/>
            </a:ln>
          </p:spPr>
          <p:txBody>
            <a:bodyPr wrap="none" anchor="ctr"/>
            <a:lstStyle/>
            <a:p>
              <a:pPr algn="ctr"/>
              <a:endParaRPr lang="en-US" sz="1800" b="1" dirty="0">
                <a:solidFill>
                  <a:srgbClr val="474747"/>
                </a:solidFill>
              </a:endParaRPr>
            </a:p>
            <a:p>
              <a:pPr algn="ctr"/>
              <a:r>
                <a:rPr lang="en-US" b="1" dirty="0" err="1" smtClean="0">
                  <a:solidFill>
                    <a:srgbClr val="474747"/>
                  </a:solidFill>
                </a:rPr>
                <a:t>Biến</a:t>
              </a:r>
              <a:r>
                <a:rPr lang="en-US" b="1" dirty="0" smtClean="0">
                  <a:solidFill>
                    <a:srgbClr val="474747"/>
                  </a:solidFill>
                </a:rPr>
                <a:t> </a:t>
              </a:r>
              <a:r>
                <a:rPr lang="en-US" b="1" dirty="0" err="1" smtClean="0">
                  <a:solidFill>
                    <a:srgbClr val="474747"/>
                  </a:solidFill>
                </a:rPr>
                <a:t>định</a:t>
              </a:r>
              <a:r>
                <a:rPr lang="en-US" b="1" dirty="0" smtClean="0">
                  <a:solidFill>
                    <a:srgbClr val="474747"/>
                  </a:solidFill>
                </a:rPr>
                <a:t> </a:t>
              </a:r>
              <a:r>
                <a:rPr lang="en-US" b="1" dirty="0" err="1" smtClean="0">
                  <a:solidFill>
                    <a:srgbClr val="474747"/>
                  </a:solidFill>
                </a:rPr>
                <a:t>lượng</a:t>
              </a:r>
              <a:r>
                <a:rPr lang="en-US" sz="1800" b="1" dirty="0" smtClean="0">
                  <a:solidFill>
                    <a:srgbClr val="474747"/>
                  </a:solidFill>
                </a:rPr>
                <a:t> </a:t>
              </a:r>
              <a:endParaRPr lang="en-US" sz="1800" b="1" dirty="0">
                <a:solidFill>
                  <a:srgbClr val="474747"/>
                </a:solidFill>
              </a:endParaRPr>
            </a:p>
            <a:p>
              <a:pPr algn="ctr"/>
              <a:endParaRPr lang="en-US" sz="1800" b="1" dirty="0">
                <a:solidFill>
                  <a:srgbClr val="474747"/>
                </a:solidFill>
              </a:endParaRPr>
            </a:p>
          </p:txBody>
        </p:sp>
        <p:sp>
          <p:nvSpPr>
            <p:cNvPr id="29711" name="_s60427"/>
            <p:cNvSpPr>
              <a:spLocks noChangeArrowheads="1"/>
            </p:cNvSpPr>
            <p:nvPr/>
          </p:nvSpPr>
          <p:spPr bwMode="auto">
            <a:xfrm>
              <a:off x="3047" y="3120"/>
              <a:ext cx="853" cy="384"/>
            </a:xfrm>
            <a:prstGeom prst="rect">
              <a:avLst/>
            </a:prstGeom>
            <a:solidFill>
              <a:srgbClr val="CBDDF7"/>
            </a:solidFill>
            <a:ln w="12700">
              <a:solidFill>
                <a:schemeClr val="tx1"/>
              </a:solidFill>
              <a:miter lim="800000"/>
              <a:headEnd/>
              <a:tailEnd/>
            </a:ln>
          </p:spPr>
          <p:txBody>
            <a:bodyPr wrap="none" anchor="ctr"/>
            <a:lstStyle/>
            <a:p>
              <a:pPr algn="ctr"/>
              <a:r>
                <a:rPr lang="en-US" b="1" dirty="0" err="1" smtClean="0">
                  <a:solidFill>
                    <a:srgbClr val="474747"/>
                  </a:solidFill>
                </a:rPr>
                <a:t>Rời</a:t>
              </a:r>
              <a:r>
                <a:rPr lang="en-US" b="1" dirty="0" smtClean="0">
                  <a:solidFill>
                    <a:srgbClr val="474747"/>
                  </a:solidFill>
                </a:rPr>
                <a:t> </a:t>
              </a:r>
              <a:r>
                <a:rPr lang="en-US" b="1" dirty="0" err="1" smtClean="0">
                  <a:solidFill>
                    <a:srgbClr val="474747"/>
                  </a:solidFill>
                </a:rPr>
                <a:t>rạc</a:t>
              </a:r>
              <a:endParaRPr lang="en-US" dirty="0"/>
            </a:p>
          </p:txBody>
        </p:sp>
        <p:sp>
          <p:nvSpPr>
            <p:cNvPr id="29712" name="_s60428"/>
            <p:cNvSpPr>
              <a:spLocks noChangeArrowheads="1"/>
            </p:cNvSpPr>
            <p:nvPr/>
          </p:nvSpPr>
          <p:spPr bwMode="auto">
            <a:xfrm>
              <a:off x="4368" y="3120"/>
              <a:ext cx="912" cy="384"/>
            </a:xfrm>
            <a:prstGeom prst="rect">
              <a:avLst/>
            </a:prstGeom>
            <a:solidFill>
              <a:srgbClr val="CBDDF7"/>
            </a:solidFill>
            <a:ln w="12700">
              <a:solidFill>
                <a:schemeClr val="tx1"/>
              </a:solidFill>
              <a:miter lim="800000"/>
              <a:headEnd/>
              <a:tailEnd/>
            </a:ln>
          </p:spPr>
          <p:txBody>
            <a:bodyPr wrap="none" anchor="ctr"/>
            <a:lstStyle/>
            <a:p>
              <a:pPr algn="ctr"/>
              <a:r>
                <a:rPr lang="en-US" b="1" dirty="0" err="1" smtClean="0">
                  <a:solidFill>
                    <a:srgbClr val="474747"/>
                  </a:solidFill>
                </a:rPr>
                <a:t>Liên</a:t>
              </a:r>
              <a:r>
                <a:rPr lang="en-US" b="1" dirty="0" smtClean="0">
                  <a:solidFill>
                    <a:srgbClr val="474747"/>
                  </a:solidFill>
                </a:rPr>
                <a:t> </a:t>
              </a:r>
              <a:r>
                <a:rPr lang="en-US" b="1" dirty="0" err="1" smtClean="0">
                  <a:solidFill>
                    <a:srgbClr val="474747"/>
                  </a:solidFill>
                </a:rPr>
                <a:t>tục</a:t>
              </a:r>
              <a:endParaRPr lang="en-US" dirty="0"/>
            </a:p>
          </p:txBody>
        </p:sp>
      </p:grpSp>
      <p:cxnSp>
        <p:nvCxnSpPr>
          <p:cNvPr id="25" name="_s60421"/>
          <p:cNvCxnSpPr>
            <a:cxnSpLocks noChangeShapeType="1"/>
          </p:cNvCxnSpPr>
          <p:nvPr/>
        </p:nvCxnSpPr>
        <p:spPr bwMode="auto">
          <a:xfrm rot="16200000">
            <a:off x="2029936" y="3692769"/>
            <a:ext cx="358140" cy="942975"/>
          </a:xfrm>
          <a:prstGeom prst="bentConnector3">
            <a:avLst>
              <a:gd name="adj1" fmla="val 19249"/>
            </a:avLst>
          </a:prstGeom>
          <a:noFill/>
          <a:ln w="25400">
            <a:solidFill>
              <a:srgbClr val="000000"/>
            </a:solidFill>
            <a:miter lim="800000"/>
            <a:headEnd/>
            <a:tailEnd/>
          </a:ln>
        </p:spPr>
      </p:cxnSp>
      <p:cxnSp>
        <p:nvCxnSpPr>
          <p:cNvPr id="27" name="_s60420"/>
          <p:cNvCxnSpPr>
            <a:cxnSpLocks noChangeShapeType="1"/>
          </p:cNvCxnSpPr>
          <p:nvPr/>
        </p:nvCxnSpPr>
        <p:spPr bwMode="auto">
          <a:xfrm rot="5400000" flipH="1">
            <a:off x="3072924" y="3632485"/>
            <a:ext cx="358140" cy="1143000"/>
          </a:xfrm>
          <a:prstGeom prst="bentConnector3">
            <a:avLst>
              <a:gd name="adj1" fmla="val 30000"/>
            </a:avLst>
          </a:prstGeom>
          <a:noFill/>
          <a:ln w="25400">
            <a:solidFill>
              <a:srgbClr val="000000"/>
            </a:solidFill>
            <a:miter lim="800000"/>
            <a:headEnd/>
            <a:tailEnd/>
          </a:ln>
        </p:spPr>
      </p:cxnSp>
      <p:sp>
        <p:nvSpPr>
          <p:cNvPr id="11" name="Rectangle 10"/>
          <p:cNvSpPr/>
          <p:nvPr/>
        </p:nvSpPr>
        <p:spPr bwMode="auto">
          <a:xfrm>
            <a:off x="533400" y="4408415"/>
            <a:ext cx="1676400" cy="546173"/>
          </a:xfrm>
          <a:prstGeom prst="rect">
            <a:avLst/>
          </a:prstGeom>
          <a:solidFill>
            <a:srgbClr val="FDE0BD"/>
          </a:solidFill>
          <a:ln w="31750" cap="flat" cmpd="sng" algn="ctr">
            <a:solidFill>
              <a:schemeClr val="fo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sp>
        <p:nvSpPr>
          <p:cNvPr id="40" name="Rectangle 39"/>
          <p:cNvSpPr/>
          <p:nvPr/>
        </p:nvSpPr>
        <p:spPr bwMode="auto">
          <a:xfrm>
            <a:off x="2725554" y="4402019"/>
            <a:ext cx="1465263" cy="552569"/>
          </a:xfrm>
          <a:prstGeom prst="rect">
            <a:avLst/>
          </a:prstGeom>
          <a:solidFill>
            <a:srgbClr val="FDE0BD"/>
          </a:solidFill>
          <a:ln w="31750" cap="flat" cmpd="sng" algn="ctr">
            <a:solidFill>
              <a:schemeClr val="folHlink"/>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sp>
        <p:nvSpPr>
          <p:cNvPr id="21" name="TextBox 20"/>
          <p:cNvSpPr txBox="1"/>
          <p:nvPr/>
        </p:nvSpPr>
        <p:spPr>
          <a:xfrm>
            <a:off x="606661" y="4435862"/>
            <a:ext cx="1676400" cy="461665"/>
          </a:xfrm>
          <a:prstGeom prst="rect">
            <a:avLst/>
          </a:prstGeom>
          <a:noFill/>
        </p:spPr>
        <p:txBody>
          <a:bodyPr wrap="square" rtlCol="0">
            <a:spAutoFit/>
          </a:bodyPr>
          <a:lstStyle/>
          <a:p>
            <a:pPr algn="ctr"/>
            <a:r>
              <a:rPr lang="en-US" b="1" dirty="0" err="1" smtClean="0"/>
              <a:t>Định</a:t>
            </a:r>
            <a:r>
              <a:rPr lang="en-US" b="1" dirty="0" smtClean="0"/>
              <a:t> </a:t>
            </a:r>
            <a:r>
              <a:rPr lang="en-US" b="1" dirty="0" err="1" smtClean="0"/>
              <a:t>danh</a:t>
            </a:r>
            <a:endParaRPr lang="en-US" b="1" dirty="0"/>
          </a:p>
        </p:txBody>
      </p:sp>
      <p:sp>
        <p:nvSpPr>
          <p:cNvPr id="22" name="TextBox 21"/>
          <p:cNvSpPr txBox="1"/>
          <p:nvPr/>
        </p:nvSpPr>
        <p:spPr>
          <a:xfrm>
            <a:off x="2691445" y="4416942"/>
            <a:ext cx="1451769" cy="461665"/>
          </a:xfrm>
          <a:prstGeom prst="rect">
            <a:avLst/>
          </a:prstGeom>
          <a:noFill/>
        </p:spPr>
        <p:txBody>
          <a:bodyPr wrap="square" rtlCol="0">
            <a:spAutoFit/>
          </a:bodyPr>
          <a:lstStyle/>
          <a:p>
            <a:r>
              <a:rPr lang="en-US" b="1" dirty="0" err="1" smtClean="0"/>
              <a:t>Thứ</a:t>
            </a:r>
            <a:r>
              <a:rPr lang="en-US" b="1" dirty="0" smtClean="0"/>
              <a:t> </a:t>
            </a:r>
            <a:r>
              <a:rPr lang="en-US" b="1" dirty="0" err="1" smtClean="0"/>
              <a:t>bậc</a:t>
            </a:r>
            <a:endParaRPr lang="en-US" b="1"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0782" y="5191458"/>
            <a:ext cx="2857500" cy="1312868"/>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85" y="5102262"/>
            <a:ext cx="3324951" cy="1291132"/>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Quá</a:t>
            </a:r>
            <a:r>
              <a:rPr lang="en-US" dirty="0" smtClean="0"/>
              <a:t> </a:t>
            </a:r>
            <a:r>
              <a:rPr lang="en-US" dirty="0" err="1" smtClean="0"/>
              <a:t>trình</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thống</a:t>
            </a:r>
            <a:r>
              <a:rPr lang="en-US" dirty="0" smtClean="0"/>
              <a:t> </a:t>
            </a:r>
            <a:r>
              <a:rPr lang="en-US" dirty="0" err="1" smtClean="0"/>
              <a:t>kê</a:t>
            </a:r>
            <a:endParaRPr lang="en-US" dirty="0"/>
          </a:p>
        </p:txBody>
      </p:sp>
      <p:sp>
        <p:nvSpPr>
          <p:cNvPr id="4" name="Slide Number Placeholder 3"/>
          <p:cNvSpPr>
            <a:spLocks noGrp="1"/>
          </p:cNvSpPr>
          <p:nvPr>
            <p:ph type="sldNum" sz="quarter" idx="10"/>
          </p:nvPr>
        </p:nvSpPr>
        <p:spPr/>
        <p:txBody>
          <a:bodyPr/>
          <a:lstStyle/>
          <a:p>
            <a:pPr>
              <a:defRPr/>
            </a:pPr>
            <a:fld id="{B50B3974-EDCA-482F-A95B-03DCB5CEB897}" type="slidenum">
              <a:rPr lang="en-US" smtClean="0"/>
              <a:pPr>
                <a:defRPr/>
              </a:pPr>
              <a:t>31</a:t>
            </a:fld>
            <a:endParaRPr lang="en-US" dirty="0"/>
          </a:p>
        </p:txBody>
      </p:sp>
      <p:sp>
        <p:nvSpPr>
          <p:cNvPr id="5" name="Footer Placeholder 4"/>
          <p:cNvSpPr>
            <a:spLocks noGrp="1"/>
          </p:cNvSpPr>
          <p:nvPr>
            <p:ph type="ftr" sz="quarter" idx="11"/>
          </p:nvPr>
        </p:nvSpPr>
        <p:spPr/>
        <p:txBody>
          <a:bodyPr/>
          <a:lstStyle/>
          <a:p>
            <a:pPr>
              <a:defRPr/>
            </a:pPr>
            <a:endParaRPr lang="en-US" dirty="0" smtClean="0"/>
          </a:p>
          <a:p>
            <a:pPr>
              <a:defRPr/>
            </a:pPr>
            <a:endParaRPr lang="en-US" dirty="0"/>
          </a:p>
        </p:txBody>
      </p:sp>
      <p:graphicFrame>
        <p:nvGraphicFramePr>
          <p:cNvPr id="6" name="Table Placeholder 5"/>
          <p:cNvGraphicFramePr>
            <a:graphicFrameLocks noGrp="1"/>
          </p:cNvGraphicFramePr>
          <p:nvPr>
            <p:ph type="tbl" idx="1"/>
            <p:extLst>
              <p:ext uri="{D42A27DB-BD31-4B8C-83A1-F6EECF244321}">
                <p14:modId xmlns:p14="http://schemas.microsoft.com/office/powerpoint/2010/main" val="2839825971"/>
              </p:ext>
            </p:extLst>
          </p:nvPr>
        </p:nvGraphicFramePr>
        <p:xfrm>
          <a:off x="609600" y="1524000"/>
          <a:ext cx="8382000" cy="4837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031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9323" y="2895599"/>
            <a:ext cx="8458200" cy="3581401"/>
          </a:xfrm>
          <a:prstGeom prst="roundRect">
            <a:avLst/>
          </a:prstGeom>
          <a:solidFill>
            <a:schemeClr val="bg1"/>
          </a:solidFill>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spcBef>
                <a:spcPts val="600"/>
              </a:spcBef>
              <a:spcAft>
                <a:spcPts val="600"/>
              </a:spcAft>
              <a:defRPr/>
            </a:pPr>
            <a:r>
              <a:rPr lang="en-US" sz="2400" b="1" dirty="0" smtClean="0">
                <a:solidFill>
                  <a:srgbClr val="002060"/>
                </a:solidFill>
                <a:latin typeface="Times New Roman" pitchFamily="18" charset="0"/>
                <a:cs typeface="Times New Roman" pitchFamily="18" charset="0"/>
              </a:rPr>
              <a:t>        </a:t>
            </a:r>
          </a:p>
          <a:p>
            <a:pPr lvl="0" algn="just">
              <a:spcBef>
                <a:spcPts val="600"/>
              </a:spcBef>
              <a:spcAft>
                <a:spcPts val="600"/>
              </a:spcAft>
              <a:defRPr/>
            </a:pPr>
            <a:endParaRPr lang="en-US" sz="2400" dirty="0" smtClean="0">
              <a:solidFill>
                <a:srgbClr val="002060"/>
              </a:solidFill>
              <a:latin typeface="Times New Roman" pitchFamily="18" charset="0"/>
              <a:cs typeface="Times New Roman" pitchFamily="18" charset="0"/>
            </a:endParaRPr>
          </a:p>
          <a:p>
            <a:pPr marL="457200" indent="-457200">
              <a:buFont typeface="Wingdings" pitchFamily="2" charset="2"/>
              <a:buChar char="v"/>
            </a:pPr>
            <a:endParaRPr lang="en-US" sz="2400" dirty="0" smtClean="0">
              <a:solidFill>
                <a:schemeClr val="tx2">
                  <a:lumMod val="75000"/>
                </a:schemeClr>
              </a:solidFill>
              <a:latin typeface="Times New Roman" pitchFamily="18" charset="0"/>
              <a:cs typeface="Times New Roman" pitchFamily="18" charset="0"/>
            </a:endParaRPr>
          </a:p>
          <a:p>
            <a:pPr marL="457200" indent="-457200">
              <a:buFont typeface="Wingdings" pitchFamily="2" charset="2"/>
              <a:buChar char="v"/>
            </a:pPr>
            <a:endParaRPr lang="en-US" sz="2500" dirty="0">
              <a:solidFill>
                <a:schemeClr val="tx2">
                  <a:lumMod val="75000"/>
                </a:schemeClr>
              </a:solidFill>
              <a:latin typeface="Times New Roman" pitchFamily="18" charset="0"/>
              <a:cs typeface="Times New Roman" pitchFamily="18" charset="0"/>
            </a:endParaRPr>
          </a:p>
          <a:p>
            <a:pPr marL="457200" indent="-457200">
              <a:buFont typeface="Wingdings" pitchFamily="2" charset="2"/>
              <a:buChar char="v"/>
            </a:pPr>
            <a:endParaRPr lang="en-US" sz="2500" dirty="0">
              <a:solidFill>
                <a:schemeClr val="tx2">
                  <a:lumMod val="75000"/>
                </a:schemeClr>
              </a:solidFill>
              <a:latin typeface="Times New Roman" pitchFamily="18" charset="0"/>
              <a:cs typeface="Times New Roman" pitchFamily="18" charset="0"/>
            </a:endParaRPr>
          </a:p>
          <a:p>
            <a:pPr marL="457200" indent="-457200">
              <a:buFont typeface="Wingdings" pitchFamily="2" charset="2"/>
              <a:buChar char="v"/>
            </a:pPr>
            <a:endParaRPr lang="en-US" sz="2400" dirty="0">
              <a:solidFill>
                <a:schemeClr val="tx2">
                  <a:lumMod val="75000"/>
                </a:schemeClr>
              </a:solidFill>
              <a:latin typeface="Times New Roman" pitchFamily="18" charset="0"/>
              <a:cs typeface="Times New Roman" pitchFamily="18" charset="0"/>
            </a:endParaRPr>
          </a:p>
        </p:txBody>
      </p:sp>
      <p:pic>
        <p:nvPicPr>
          <p:cNvPr id="10" name="Picture 4" descr="E:\CÔNG VIỆC\ảnh\images (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866" y="3097336"/>
            <a:ext cx="666334" cy="5602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5300" y="3149293"/>
            <a:ext cx="8153400" cy="3884140"/>
          </a:xfrm>
          <a:prstGeom prst="rect">
            <a:avLst/>
          </a:prstGeom>
          <a:noFill/>
        </p:spPr>
        <p:txBody>
          <a:bodyPr wrap="square" rtlCol="0">
            <a:spAutoFit/>
          </a:bodyPr>
          <a:lstStyle/>
          <a:p>
            <a:pPr lvl="0" algn="just"/>
            <a:r>
              <a:rPr lang="vi-VN" sz="2800" b="1" dirty="0" smtClean="0">
                <a:solidFill>
                  <a:srgbClr val="002060"/>
                </a:solidFill>
                <a:latin typeface="Times New Roman" pitchFamily="18" charset="0"/>
                <a:cs typeface="Times New Roman" pitchFamily="18" charset="0"/>
              </a:rPr>
              <a:t>      </a:t>
            </a:r>
            <a:r>
              <a:rPr lang="en-US" sz="2800" b="1" dirty="0" err="1" smtClean="0">
                <a:solidFill>
                  <a:srgbClr val="002060"/>
                </a:solidFill>
                <a:latin typeface="Times New Roman" pitchFamily="18" charset="0"/>
                <a:cs typeface="Times New Roman" pitchFamily="18" charset="0"/>
              </a:rPr>
              <a:t>Mục</a:t>
            </a:r>
            <a:r>
              <a:rPr lang="en-US" sz="2800" b="1" dirty="0" smtClean="0">
                <a:solidFill>
                  <a:srgbClr val="002060"/>
                </a:solidFill>
                <a:latin typeface="Times New Roman" pitchFamily="18" charset="0"/>
                <a:cs typeface="Times New Roman" pitchFamily="18" charset="0"/>
              </a:rPr>
              <a:t> </a:t>
            </a:r>
            <a:r>
              <a:rPr lang="en-US" sz="2800" b="1" dirty="0" err="1">
                <a:solidFill>
                  <a:srgbClr val="002060"/>
                </a:solidFill>
                <a:latin typeface="Times New Roman" pitchFamily="18" charset="0"/>
                <a:cs typeface="Times New Roman" pitchFamily="18" charset="0"/>
              </a:rPr>
              <a:t>tiêu</a:t>
            </a:r>
            <a:r>
              <a:rPr lang="en-US" sz="2800" dirty="0" smtClean="0">
                <a:solidFill>
                  <a:srgbClr val="002060"/>
                </a:solidFill>
                <a:latin typeface="Times New Roman" pitchFamily="18" charset="0"/>
                <a:cs typeface="Times New Roman" pitchFamily="18" charset="0"/>
              </a:rPr>
              <a:t>:</a:t>
            </a:r>
            <a:endParaRPr lang="vi-VN" sz="1000" dirty="0" smtClean="0">
              <a:solidFill>
                <a:srgbClr val="002060"/>
              </a:solidFill>
              <a:latin typeface="Times New Roman" pitchFamily="18" charset="0"/>
              <a:cs typeface="Times New Roman" pitchFamily="18" charset="0"/>
            </a:endParaRPr>
          </a:p>
          <a:p>
            <a:pPr marL="457200" lvl="0" indent="-457200" algn="just">
              <a:lnSpc>
                <a:spcPct val="130000"/>
              </a:lnSpc>
              <a:buFont typeface="Wingdings" panose="05000000000000000000" pitchFamily="2" charset="2"/>
              <a:buChar char="v"/>
            </a:pPr>
            <a:r>
              <a:rPr lang="en-US" sz="2800" dirty="0" err="1" smtClean="0">
                <a:solidFill>
                  <a:srgbClr val="002060"/>
                </a:solidFill>
                <a:latin typeface="Times New Roman" panose="02020603050405020304" pitchFamily="18" charset="0"/>
                <a:cs typeface="Times New Roman" panose="02020603050405020304" pitchFamily="18" charset="0"/>
              </a:rPr>
              <a:t>Phân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biệt</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được</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dữ</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liệu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thứ</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cấp</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sơ</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cấp</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và</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cách</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thu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thập</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hai</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dữ</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liệu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dữ</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liệu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này</a:t>
            </a:r>
            <a:r>
              <a:rPr lang="en-US" sz="2800" dirty="0" smtClean="0">
                <a:solidFill>
                  <a:srgbClr val="002060"/>
                </a:solidFill>
                <a:latin typeface="Times New Roman" panose="02020603050405020304" pitchFamily="18" charset="0"/>
                <a:cs typeface="Times New Roman" panose="02020603050405020304" pitchFamily="18" charset="0"/>
              </a:rPr>
              <a:t>.</a:t>
            </a:r>
          </a:p>
          <a:p>
            <a:pPr marL="457200" lvl="0" indent="-457200" algn="just">
              <a:lnSpc>
                <a:spcPct val="130000"/>
              </a:lnSpc>
              <a:buFont typeface="Wingdings" panose="05000000000000000000" pitchFamily="2" charset="2"/>
              <a:buChar char="v"/>
            </a:pPr>
            <a:r>
              <a:rPr lang="en-US" sz="2800" dirty="0" err="1" smtClean="0">
                <a:solidFill>
                  <a:srgbClr val="002060"/>
                </a:solidFill>
                <a:latin typeface="Times New Roman" panose="02020603050405020304" pitchFamily="18" charset="0"/>
                <a:cs typeface="Times New Roman" panose="02020603050405020304" pitchFamily="18" charset="0"/>
              </a:rPr>
              <a:t>Hiểu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được</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thế</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nào</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là</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chọn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mẫu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ngẫu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nhiên</a:t>
            </a:r>
            <a:r>
              <a:rPr lang="en-US" sz="2800" dirty="0" smtClean="0">
                <a:solidFill>
                  <a:srgbClr val="002060"/>
                </a:solidFill>
                <a:latin typeface="Times New Roman" panose="02020603050405020304" pitchFamily="18" charset="0"/>
                <a:cs typeface="Times New Roman" panose="02020603050405020304" pitchFamily="18" charset="0"/>
              </a:rPr>
              <a:t>.</a:t>
            </a:r>
          </a:p>
          <a:p>
            <a:pPr marL="457200" lvl="0" indent="-457200" algn="just">
              <a:lnSpc>
                <a:spcPct val="130000"/>
              </a:lnSpc>
              <a:buFont typeface="Wingdings" panose="05000000000000000000" pitchFamily="2" charset="2"/>
              <a:buChar char="v"/>
            </a:pPr>
            <a:r>
              <a:rPr lang="en-US" sz="2800" dirty="0" err="1" smtClean="0">
                <a:solidFill>
                  <a:srgbClr val="002060"/>
                </a:solidFill>
                <a:latin typeface="Times New Roman" panose="02020603050405020304" pitchFamily="18" charset="0"/>
                <a:cs typeface="Times New Roman" panose="02020603050405020304" pitchFamily="18" charset="0"/>
              </a:rPr>
              <a:t>Biết</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một</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số</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phương</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pháp</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chọn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mẫu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ngẫu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nhiên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chọn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mẫu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ngẫu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nhiên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đơn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giản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và</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hệ</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thống</a:t>
            </a:r>
            <a:endParaRPr lang="en-US" sz="2800" dirty="0" smtClean="0">
              <a:solidFill>
                <a:srgbClr val="002060"/>
              </a:solidFill>
              <a:latin typeface="Times New Roman" panose="02020603050405020304" pitchFamily="18" charset="0"/>
              <a:cs typeface="Times New Roman" panose="02020603050405020304" pitchFamily="18" charset="0"/>
            </a:endParaRPr>
          </a:p>
          <a:p>
            <a:pPr lvl="0" algn="just">
              <a:lnSpc>
                <a:spcPct val="130000"/>
              </a:lnSpc>
            </a:pPr>
            <a:endParaRPr lang="en-US" sz="2800" dirty="0">
              <a:latin typeface="Times New Roman" pitchFamily="18" charset="0"/>
              <a:cs typeface="Times New Roman" pitchFamily="18" charset="0"/>
            </a:endParaRPr>
          </a:p>
        </p:txBody>
      </p:sp>
      <p:sp>
        <p:nvSpPr>
          <p:cNvPr id="3" name="Slide Number Placeholder 2"/>
          <p:cNvSpPr>
            <a:spLocks noGrp="1"/>
          </p:cNvSpPr>
          <p:nvPr>
            <p:ph type="sldNum" sz="quarter" idx="4294967295"/>
          </p:nvPr>
        </p:nvSpPr>
        <p:spPr>
          <a:xfrm>
            <a:off x="3505200" y="6477000"/>
            <a:ext cx="2133600" cy="365125"/>
          </a:xfrm>
          <a:prstGeom prst="rect">
            <a:avLst/>
          </a:prstGeom>
        </p:spPr>
        <p:txBody>
          <a:bodyPr/>
          <a:lstStyle/>
          <a:p>
            <a:fld id="{EF92D9A3-AE8C-409F-844C-3EF81B1AB311}" type="slidenum">
              <a:rPr lang="en-US" smtClean="0"/>
              <a:pPr/>
              <a:t>32</a:t>
            </a:fld>
            <a:endParaRPr lang="en-US" dirty="0"/>
          </a:p>
        </p:txBody>
      </p:sp>
      <p:sp>
        <p:nvSpPr>
          <p:cNvPr id="13" name="Title 8"/>
          <p:cNvSpPr>
            <a:spLocks noGrp="1"/>
          </p:cNvSpPr>
          <p:nvPr>
            <p:ph type="title"/>
          </p:nvPr>
        </p:nvSpPr>
        <p:spPr>
          <a:xfrm>
            <a:off x="0" y="-54735"/>
            <a:ext cx="9144000" cy="664335"/>
          </a:xfrm>
        </p:spPr>
        <p:txBody>
          <a:bodyPr>
            <a:noAutofit/>
          </a:bodyPr>
          <a:lstStyle/>
          <a:p>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a:latin typeface="Times New Roman" pitchFamily="18" charset="0"/>
                <a:cs typeface="Times New Roman" pitchFamily="18" charset="0"/>
              </a:rPr>
              <a:t/>
            </a:r>
            <a:br>
              <a:rPr lang="en-US" sz="3600" b="1"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2" name="TextBox 1"/>
          <p:cNvSpPr txBox="1"/>
          <p:nvPr/>
        </p:nvSpPr>
        <p:spPr>
          <a:xfrm>
            <a:off x="528694" y="594013"/>
            <a:ext cx="7620000" cy="646331"/>
          </a:xfrm>
          <a:prstGeom prst="rect">
            <a:avLst/>
          </a:prstGeom>
          <a:noFill/>
        </p:spPr>
        <p:txBody>
          <a:bodyPr wrap="square" rtlCol="0">
            <a:spAutoFit/>
          </a:bodyPr>
          <a:lstStyle/>
          <a:p>
            <a:pPr algn="ctr"/>
            <a:r>
              <a:rPr lang="en-US" sz="3600" b="1" dirty="0" smtClean="0">
                <a:solidFill>
                  <a:schemeClr val="tx2"/>
                </a:solidFill>
                <a:latin typeface="Times New Roman" pitchFamily="18" charset="0"/>
                <a:cs typeface="Times New Roman" panose="02020603050405020304" pitchFamily="18" charset="0"/>
              </a:rPr>
              <a:t>THU THẬP DỮ LIỆU</a:t>
            </a:r>
            <a:endParaRPr lang="en-US" sz="36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498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762000"/>
          </a:xfrm>
        </p:spPr>
        <p:txBody>
          <a:bodyPr/>
          <a:lstStyle/>
          <a:p>
            <a:r>
              <a:rPr lang="en-US" dirty="0" smtClean="0">
                <a:solidFill>
                  <a:schemeClr val="tx2">
                    <a:lumMod val="75000"/>
                  </a:schemeClr>
                </a:solidFill>
              </a:rPr>
              <a:t>DỮ LIỆU THỨ CẤP VÀ SƠ CẤP</a:t>
            </a:r>
            <a:endParaRPr lang="en-US" dirty="0">
              <a:solidFill>
                <a:schemeClr val="tx2">
                  <a:lumMod val="75000"/>
                </a:schemeClr>
              </a:solidFill>
            </a:endParaRPr>
          </a:p>
        </p:txBody>
      </p:sp>
      <p:sp>
        <p:nvSpPr>
          <p:cNvPr id="3" name="Slide Number Placeholder 2"/>
          <p:cNvSpPr>
            <a:spLocks noGrp="1"/>
          </p:cNvSpPr>
          <p:nvPr>
            <p:ph type="sldNum" sz="quarter" idx="10"/>
          </p:nvPr>
        </p:nvSpPr>
        <p:spPr/>
        <p:txBody>
          <a:bodyPr/>
          <a:lstStyle/>
          <a:p>
            <a:fld id="{0D7BA4A1-3200-4A44-B6CE-6C0E46098721}" type="slidenum">
              <a:rPr lang="en-US" smtClean="0"/>
              <a:pPr/>
              <a:t>33</a:t>
            </a:fld>
            <a:endParaRPr lang="en-US"/>
          </a:p>
        </p:txBody>
      </p:sp>
      <p:graphicFrame>
        <p:nvGraphicFramePr>
          <p:cNvPr id="5" name="Diagram 4"/>
          <p:cNvGraphicFramePr/>
          <p:nvPr>
            <p:extLst>
              <p:ext uri="{D42A27DB-BD31-4B8C-83A1-F6EECF244321}">
                <p14:modId xmlns:p14="http://schemas.microsoft.com/office/powerpoint/2010/main" val="3920959080"/>
              </p:ext>
            </p:extLst>
          </p:nvPr>
        </p:nvGraphicFramePr>
        <p:xfrm>
          <a:off x="228600" y="1600200"/>
          <a:ext cx="8359833" cy="5177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593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7BA4A1-3200-4A44-B6CE-6C0E46098721}" type="slidenum">
              <a:rPr lang="en-US" smtClean="0"/>
              <a:pPr/>
              <a:t>34</a:t>
            </a:fld>
            <a:endParaRPr lang="en-US"/>
          </a:p>
        </p:txBody>
      </p:sp>
      <p:graphicFrame>
        <p:nvGraphicFramePr>
          <p:cNvPr id="6" name="Diagram 5"/>
          <p:cNvGraphicFramePr/>
          <p:nvPr>
            <p:extLst>
              <p:ext uri="{D42A27DB-BD31-4B8C-83A1-F6EECF244321}">
                <p14:modId xmlns:p14="http://schemas.microsoft.com/office/powerpoint/2010/main" val="34652262"/>
              </p:ext>
            </p:extLst>
          </p:nvPr>
        </p:nvGraphicFramePr>
        <p:xfrm>
          <a:off x="685800" y="1752600"/>
          <a:ext cx="70104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1066800" y="228600"/>
            <a:ext cx="7383462" cy="990600"/>
          </a:xfrm>
        </p:spPr>
        <p:txBody>
          <a:bodyPr/>
          <a:lstStyle/>
          <a:p>
            <a:r>
              <a:rPr lang="en-US" sz="3600" b="1" dirty="0" smtClean="0"/>
              <a:t>NGUỒN LẤY DỮ LIỆU THỨ CẤP</a:t>
            </a:r>
            <a:endParaRPr lang="en-US" sz="3600" b="1" dirty="0"/>
          </a:p>
        </p:txBody>
      </p:sp>
    </p:spTree>
    <p:extLst>
      <p:ext uri="{BB962C8B-B14F-4D97-AF65-F5344CB8AC3E}">
        <p14:creationId xmlns:p14="http://schemas.microsoft.com/office/powerpoint/2010/main" val="196821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7BA4A1-3200-4A44-B6CE-6C0E46098721}" type="slidenum">
              <a:rPr lang="en-US" smtClean="0"/>
              <a:pPr/>
              <a:t>35</a:t>
            </a:fld>
            <a:endParaRPr lang="en-US"/>
          </a:p>
        </p:txBody>
      </p:sp>
      <p:graphicFrame>
        <p:nvGraphicFramePr>
          <p:cNvPr id="6" name="Diagram 5"/>
          <p:cNvGraphicFramePr/>
          <p:nvPr>
            <p:extLst>
              <p:ext uri="{D42A27DB-BD31-4B8C-83A1-F6EECF244321}">
                <p14:modId xmlns:p14="http://schemas.microsoft.com/office/powerpoint/2010/main" val="3281265603"/>
              </p:ext>
            </p:extLst>
          </p:nvPr>
        </p:nvGraphicFramePr>
        <p:xfrm>
          <a:off x="685800" y="1752600"/>
          <a:ext cx="70104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1066800" y="228600"/>
            <a:ext cx="7383462" cy="990600"/>
          </a:xfrm>
        </p:spPr>
        <p:txBody>
          <a:bodyPr/>
          <a:lstStyle/>
          <a:p>
            <a:r>
              <a:rPr lang="en-US" sz="3600" b="1" dirty="0" smtClean="0"/>
              <a:t>CÁCH LẤY DỮ LIỆU SƠ CẤP</a:t>
            </a:r>
            <a:endParaRPr lang="en-US" sz="3600" b="1" dirty="0"/>
          </a:p>
        </p:txBody>
      </p:sp>
    </p:spTree>
    <p:extLst>
      <p:ext uri="{BB962C8B-B14F-4D97-AF65-F5344CB8AC3E}">
        <p14:creationId xmlns:p14="http://schemas.microsoft.com/office/powerpoint/2010/main" val="314063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Chọn</a:t>
            </a:r>
            <a:r>
              <a:rPr lang="en-US" dirty="0" smtClean="0"/>
              <a:t> </a:t>
            </a:r>
            <a:r>
              <a:rPr lang="en-US" dirty="0" err="1" smtClean="0"/>
              <a:t>mẫu</a:t>
            </a:r>
            <a:r>
              <a:rPr lang="en-US" dirty="0" smtClean="0"/>
              <a:t> </a:t>
            </a:r>
            <a:r>
              <a:rPr lang="en-US" dirty="0" err="1" smtClean="0"/>
              <a:t>thế</a:t>
            </a:r>
            <a:r>
              <a:rPr lang="en-US" dirty="0" smtClean="0"/>
              <a:t> </a:t>
            </a:r>
            <a:r>
              <a:rPr lang="en-US" dirty="0" err="1" smtClean="0"/>
              <a:t>nào</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2CB3198D-C55E-46E6-8960-576AED387128}" type="slidenum">
              <a:rPr lang="en-US" smtClean="0"/>
              <a:pPr>
                <a:defRPr/>
              </a:pPr>
              <a:t>36</a:t>
            </a:fld>
            <a:endParaRPr lang="en-US" dirty="0"/>
          </a:p>
        </p:txBody>
      </p:sp>
      <p:sp>
        <p:nvSpPr>
          <p:cNvPr id="5" name="Footer Placeholder 4"/>
          <p:cNvSpPr>
            <a:spLocks noGrp="1"/>
          </p:cNvSpPr>
          <p:nvPr>
            <p:ph type="ftr" sz="quarter" idx="11"/>
          </p:nvPr>
        </p:nvSpPr>
        <p:spPr/>
        <p:txBody>
          <a:bodyPr/>
          <a:lstStyle/>
          <a:p>
            <a:pPr>
              <a:defRPr/>
            </a:pPr>
            <a:r>
              <a:rPr lang="en-US" dirty="0" smtClean="0"/>
              <a:t> </a:t>
            </a:r>
          </a:p>
          <a:p>
            <a:pPr>
              <a:defRPr/>
            </a:pPr>
            <a:endParaRPr lang="en-US" dirty="0"/>
          </a:p>
        </p:txBody>
      </p:sp>
      <p:sp>
        <p:nvSpPr>
          <p:cNvPr id="6" name="Content Placeholder 5"/>
          <p:cNvSpPr>
            <a:spLocks noGrp="1"/>
          </p:cNvSpPr>
          <p:nvPr>
            <p:ph idx="1"/>
          </p:nvPr>
        </p:nvSpPr>
        <p:spPr>
          <a:xfrm>
            <a:off x="152400" y="1524000"/>
            <a:ext cx="8991600" cy="3276600"/>
          </a:xfrm>
          <a:prstGeom prst="roundRect">
            <a:avLst/>
          </a:prstGeom>
          <a:ln>
            <a:solidFill>
              <a:srgbClr val="E7F4F5"/>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just">
              <a:buNone/>
            </a:pPr>
            <a:r>
              <a:rPr lang="en-US" sz="2400" dirty="0" err="1" smtClean="0">
                <a:solidFill>
                  <a:schemeClr val="tx1"/>
                </a:solidFill>
              </a:rPr>
              <a:t>Xét</a:t>
            </a:r>
            <a:r>
              <a:rPr lang="en-US" sz="2400" dirty="0" smtClean="0">
                <a:solidFill>
                  <a:schemeClr val="tx1"/>
                </a:solidFill>
              </a:rPr>
              <a:t> </a:t>
            </a:r>
            <a:r>
              <a:rPr lang="en-US" sz="2400" dirty="0" err="1" smtClean="0">
                <a:solidFill>
                  <a:schemeClr val="tx1"/>
                </a:solidFill>
              </a:rPr>
              <a:t>xem</a:t>
            </a:r>
            <a:r>
              <a:rPr lang="en-US" sz="2400" dirty="0" smtClean="0">
                <a:solidFill>
                  <a:schemeClr val="tx1"/>
                </a:solidFill>
              </a:rPr>
              <a:t> </a:t>
            </a:r>
            <a:r>
              <a:rPr lang="en-US" sz="2400" dirty="0" err="1" smtClean="0">
                <a:solidFill>
                  <a:schemeClr val="tx1"/>
                </a:solidFill>
              </a:rPr>
              <a:t>chọn</a:t>
            </a:r>
            <a:r>
              <a:rPr lang="en-US" sz="2400" dirty="0" smtClean="0">
                <a:solidFill>
                  <a:schemeClr val="tx1"/>
                </a:solidFill>
              </a:rPr>
              <a:t> </a:t>
            </a:r>
            <a:r>
              <a:rPr lang="en-US" sz="2400" dirty="0" err="1" smtClean="0">
                <a:solidFill>
                  <a:schemeClr val="tx1"/>
                </a:solidFill>
              </a:rPr>
              <a:t>mẫu</a:t>
            </a:r>
            <a:r>
              <a:rPr lang="en-US" sz="2400" dirty="0" smtClean="0">
                <a:solidFill>
                  <a:schemeClr val="tx1"/>
                </a:solidFill>
              </a:rPr>
              <a:t> </a:t>
            </a:r>
            <a:r>
              <a:rPr lang="en-US" sz="2400" dirty="0" err="1" smtClean="0">
                <a:solidFill>
                  <a:schemeClr val="tx1"/>
                </a:solidFill>
              </a:rPr>
              <a:t>thế</a:t>
            </a:r>
            <a:r>
              <a:rPr lang="en-US" sz="2400" dirty="0" smtClean="0">
                <a:solidFill>
                  <a:schemeClr val="tx1"/>
                </a:solidFill>
              </a:rPr>
              <a:t> </a:t>
            </a:r>
            <a:r>
              <a:rPr lang="en-US" sz="2400" dirty="0" err="1" smtClean="0">
                <a:solidFill>
                  <a:schemeClr val="tx1"/>
                </a:solidFill>
              </a:rPr>
              <a:t>nào</a:t>
            </a:r>
            <a:r>
              <a:rPr lang="en-US" sz="2400" dirty="0" smtClean="0">
                <a:solidFill>
                  <a:schemeClr val="tx1"/>
                </a:solidFill>
              </a:rPr>
              <a:t> </a:t>
            </a:r>
            <a:r>
              <a:rPr lang="en-US" sz="2400" dirty="0" err="1" smtClean="0">
                <a:solidFill>
                  <a:schemeClr val="tx1"/>
                </a:solidFill>
              </a:rPr>
              <a:t>trong</a:t>
            </a:r>
            <a:r>
              <a:rPr lang="en-US" sz="2400" dirty="0" smtClean="0">
                <a:solidFill>
                  <a:schemeClr val="tx1"/>
                </a:solidFill>
              </a:rPr>
              <a:t> </a:t>
            </a:r>
            <a:r>
              <a:rPr lang="en-US" sz="2400" dirty="0" err="1" smtClean="0">
                <a:solidFill>
                  <a:schemeClr val="tx1"/>
                </a:solidFill>
              </a:rPr>
              <a:t>các</a:t>
            </a:r>
            <a:r>
              <a:rPr lang="en-US" sz="2400" dirty="0" smtClean="0">
                <a:solidFill>
                  <a:schemeClr val="tx1"/>
                </a:solidFill>
              </a:rPr>
              <a:t> </a:t>
            </a:r>
            <a:r>
              <a:rPr lang="en-US" sz="2400" dirty="0" err="1" smtClean="0">
                <a:solidFill>
                  <a:schemeClr val="tx1"/>
                </a:solidFill>
              </a:rPr>
              <a:t>tình</a:t>
            </a:r>
            <a:r>
              <a:rPr lang="en-US" sz="2400" dirty="0" smtClean="0">
                <a:solidFill>
                  <a:schemeClr val="tx1"/>
                </a:solidFill>
              </a:rPr>
              <a:t> </a:t>
            </a:r>
            <a:r>
              <a:rPr lang="en-US" sz="2400" dirty="0" err="1" smtClean="0">
                <a:solidFill>
                  <a:schemeClr val="tx1"/>
                </a:solidFill>
              </a:rPr>
              <a:t>huống</a:t>
            </a:r>
            <a:r>
              <a:rPr lang="en-US" sz="2400" dirty="0" smtClean="0">
                <a:solidFill>
                  <a:schemeClr val="tx1"/>
                </a:solidFill>
              </a:rPr>
              <a:t> </a:t>
            </a:r>
            <a:r>
              <a:rPr lang="en-US" sz="2400" dirty="0" err="1" smtClean="0">
                <a:solidFill>
                  <a:schemeClr val="tx1"/>
                </a:solidFill>
              </a:rPr>
              <a:t>sau</a:t>
            </a:r>
            <a:r>
              <a:rPr lang="en-US" sz="2400" dirty="0" smtClean="0">
                <a:solidFill>
                  <a:schemeClr val="tx1"/>
                </a:solidFill>
              </a:rPr>
              <a:t>:</a:t>
            </a:r>
          </a:p>
          <a:p>
            <a:pPr algn="just"/>
            <a:r>
              <a:rPr lang="en-US" altLang="en-US" sz="2400" dirty="0" smtClean="0">
                <a:solidFill>
                  <a:schemeClr val="tx2">
                    <a:lumMod val="75000"/>
                  </a:schemeClr>
                </a:solidFill>
                <a:latin typeface="Times New Roman" pitchFamily="18" charset="0"/>
                <a:cs typeface="Times New Roman" pitchFamily="18" charset="0"/>
              </a:rPr>
              <a:t> </a:t>
            </a:r>
            <a:r>
              <a:rPr lang="vi-VN" sz="2400" dirty="0">
                <a:solidFill>
                  <a:schemeClr val="tx1"/>
                </a:solidFill>
                <a:latin typeface="Times New Roman" panose="02020603050405020304" pitchFamily="18" charset="0"/>
                <a:cs typeface="Times New Roman" panose="02020603050405020304" pitchFamily="18" charset="0"/>
              </a:rPr>
              <a:t>Nhân dịp kỉ niệm </a:t>
            </a:r>
            <a:r>
              <a:rPr lang="vi-VN" sz="2400" dirty="0" smtClean="0">
                <a:solidFill>
                  <a:schemeClr val="tx1"/>
                </a:solidFill>
                <a:latin typeface="Times New Roman" panose="02020603050405020304" pitchFamily="18" charset="0"/>
                <a:cs typeface="Times New Roman" panose="02020603050405020304" pitchFamily="18" charset="0"/>
              </a:rPr>
              <a:t>5 </a:t>
            </a:r>
            <a:r>
              <a:rPr lang="vi-VN" sz="2400" dirty="0">
                <a:solidFill>
                  <a:schemeClr val="tx1"/>
                </a:solidFill>
                <a:latin typeface="Times New Roman" panose="02020603050405020304" pitchFamily="18" charset="0"/>
                <a:cs typeface="Times New Roman" panose="02020603050405020304" pitchFamily="18" charset="0"/>
              </a:rPr>
              <a:t>năm ngày thành lập, siêu thị bạn tổ chức chương trình "Khách hàng may </a:t>
            </a:r>
            <a:r>
              <a:rPr lang="vi-VN" sz="2400" dirty="0" smtClean="0">
                <a:solidFill>
                  <a:schemeClr val="tx1"/>
                </a:solidFill>
                <a:latin typeface="Times New Roman" panose="02020603050405020304" pitchFamily="18" charset="0"/>
                <a:cs typeface="Times New Roman" panose="02020603050405020304" pitchFamily="18" charset="0"/>
              </a:rPr>
              <a:t>mắn“</a:t>
            </a:r>
            <a:r>
              <a:rPr lang="en-US" sz="2400" dirty="0" smtClean="0">
                <a:solidFill>
                  <a:schemeClr val="tx1"/>
                </a:solidFill>
                <a:latin typeface="Times New Roman" panose="02020603050405020304" pitchFamily="18" charset="0"/>
                <a:cs typeface="Times New Roman" panose="02020603050405020304" pitchFamily="18" charset="0"/>
              </a:rPr>
              <a:t>.</a:t>
            </a:r>
            <a:r>
              <a:rPr lang="vi-VN" sz="2400" dirty="0" smtClean="0">
                <a:solidFill>
                  <a:schemeClr val="tx1"/>
                </a:solidFill>
                <a:latin typeface="Times New Roman" panose="02020603050405020304" pitchFamily="18" charset="0"/>
                <a:cs typeface="Times New Roman" panose="02020603050405020304" pitchFamily="18" charset="0"/>
              </a:rPr>
              <a:t> </a:t>
            </a:r>
            <a:r>
              <a:rPr lang="vi-VN" sz="2400" dirty="0">
                <a:solidFill>
                  <a:schemeClr val="tx1"/>
                </a:solidFill>
                <a:latin typeface="Times New Roman" panose="02020603050405020304" pitchFamily="18" charset="0"/>
                <a:cs typeface="Times New Roman" panose="02020603050405020304" pitchFamily="18" charset="0"/>
              </a:rPr>
              <a:t>Bạn được giao nhiệm vụ </a:t>
            </a:r>
            <a:r>
              <a:rPr lang="vi-VN" sz="2400" dirty="0">
                <a:solidFill>
                  <a:srgbClr val="FF0000"/>
                </a:solidFill>
                <a:latin typeface="Times New Roman" panose="02020603050405020304" pitchFamily="18" charset="0"/>
                <a:cs typeface="Times New Roman" panose="02020603050405020304" pitchFamily="18" charset="0"/>
              </a:rPr>
              <a:t>chọn ra </a:t>
            </a:r>
            <a:r>
              <a:rPr lang="vi-VN" sz="2400" dirty="0" smtClean="0">
                <a:solidFill>
                  <a:srgbClr val="FF0000"/>
                </a:solidFill>
                <a:latin typeface="Times New Roman" panose="02020603050405020304" pitchFamily="18" charset="0"/>
                <a:cs typeface="Times New Roman" panose="02020603050405020304" pitchFamily="18" charset="0"/>
              </a:rPr>
              <a:t>15 </a:t>
            </a:r>
            <a:r>
              <a:rPr lang="vi-VN" sz="2400" dirty="0">
                <a:solidFill>
                  <a:srgbClr val="FF0000"/>
                </a:solidFill>
                <a:latin typeface="Times New Roman" panose="02020603050405020304" pitchFamily="18" charset="0"/>
                <a:cs typeface="Times New Roman" panose="02020603050405020304" pitchFamily="18" charset="0"/>
              </a:rPr>
              <a:t>khách hàng </a:t>
            </a:r>
            <a:r>
              <a:rPr lang="vi-VN" sz="2400" dirty="0">
                <a:solidFill>
                  <a:schemeClr val="tx1"/>
                </a:solidFill>
                <a:latin typeface="Times New Roman" panose="02020603050405020304" pitchFamily="18" charset="0"/>
                <a:cs typeface="Times New Roman" panose="02020603050405020304" pitchFamily="18" charset="0"/>
              </a:rPr>
              <a:t>may mắn </a:t>
            </a:r>
            <a:r>
              <a:rPr lang="vi-VN" sz="2400" dirty="0" smtClean="0">
                <a:solidFill>
                  <a:schemeClr val="tx1"/>
                </a:solidFill>
                <a:latin typeface="Times New Roman" panose="02020603050405020304" pitchFamily="18" charset="0"/>
                <a:cs typeface="Times New Roman" panose="02020603050405020304" pitchFamily="18" charset="0"/>
              </a:rPr>
              <a:t>trong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tuần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tổ</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chức</a:t>
            </a:r>
            <a:r>
              <a:rPr lang="vi-VN" sz="2400" dirty="0" smtClean="0">
                <a:solidFill>
                  <a:schemeClr val="tx1"/>
                </a:solidFill>
                <a:latin typeface="Times New Roman" panose="02020603050405020304" pitchFamily="18" charset="0"/>
                <a:cs typeface="Times New Roman" panose="02020603050405020304" pitchFamily="18" charset="0"/>
              </a:rPr>
              <a:t>, </a:t>
            </a:r>
            <a:r>
              <a:rPr lang="vi-VN" sz="2400" dirty="0">
                <a:solidFill>
                  <a:schemeClr val="tx1"/>
                </a:solidFill>
                <a:latin typeface="Times New Roman" panose="02020603050405020304" pitchFamily="18" charset="0"/>
                <a:cs typeface="Times New Roman" panose="02020603050405020304" pitchFamily="18" charset="0"/>
              </a:rPr>
              <a:t>bạn </a:t>
            </a:r>
            <a:r>
              <a:rPr lang="en-US" sz="2400" dirty="0" err="1" smtClean="0">
                <a:solidFill>
                  <a:schemeClr val="tx1"/>
                </a:solidFill>
                <a:latin typeface="Times New Roman" panose="02020603050405020304" pitchFamily="18" charset="0"/>
                <a:cs typeface="Times New Roman" panose="02020603050405020304" pitchFamily="18" charset="0"/>
              </a:rPr>
              <a:t>nên</a:t>
            </a:r>
            <a:r>
              <a:rPr lang="vi-VN" sz="2400" dirty="0" smtClean="0">
                <a:solidFill>
                  <a:schemeClr val="tx1"/>
                </a:solidFill>
                <a:latin typeface="Times New Roman" panose="02020603050405020304" pitchFamily="18" charset="0"/>
                <a:cs typeface="Times New Roman" panose="02020603050405020304" pitchFamily="18" charset="0"/>
              </a:rPr>
              <a:t> </a:t>
            </a:r>
            <a:r>
              <a:rPr lang="vi-VN" sz="2400" dirty="0">
                <a:solidFill>
                  <a:schemeClr val="tx1"/>
                </a:solidFill>
                <a:latin typeface="Times New Roman" panose="02020603050405020304" pitchFamily="18" charset="0"/>
                <a:cs typeface="Times New Roman" panose="02020603050405020304" pitchFamily="18" charset="0"/>
              </a:rPr>
              <a:t>chọn </a:t>
            </a:r>
            <a:r>
              <a:rPr lang="en-US" sz="2400" dirty="0" err="1" smtClean="0">
                <a:solidFill>
                  <a:schemeClr val="tx1"/>
                </a:solidFill>
                <a:latin typeface="Times New Roman" panose="02020603050405020304" pitchFamily="18" charset="0"/>
                <a:cs typeface="Times New Roman" panose="02020603050405020304" pitchFamily="18" charset="0"/>
              </a:rPr>
              <a:t>như</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thế</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nào</a:t>
            </a:r>
            <a:r>
              <a:rPr lang="en-US" sz="2400" dirty="0" smtClean="0">
                <a:solidFill>
                  <a:schemeClr val="tx1"/>
                </a:solidFill>
                <a:latin typeface="Times New Roman" panose="02020603050405020304" pitchFamily="18" charset="0"/>
                <a:cs typeface="Times New Roman" panose="02020603050405020304" pitchFamily="18" charset="0"/>
              </a:rPr>
              <a:t>?</a:t>
            </a:r>
          </a:p>
          <a:p>
            <a:pPr algn="just"/>
            <a:r>
              <a:rPr lang="en-US" sz="2400" dirty="0" err="1" smtClean="0">
                <a:solidFill>
                  <a:schemeClr val="tx1"/>
                </a:solidFill>
                <a:latin typeface="Times New Roman" pitchFamily="18" charset="0"/>
                <a:cs typeface="Times New Roman" pitchFamily="18" charset="0"/>
              </a:rPr>
              <a:t>Để</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phân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loại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khách</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hàng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và</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tìm</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ra</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nhóm</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khách</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hàng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tiềm</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năng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Bạn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muốn</a:t>
            </a:r>
            <a:r>
              <a:rPr lang="en-US" sz="2400" dirty="0" smtClean="0">
                <a:solidFill>
                  <a:schemeClr val="tx1"/>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chọn</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ra</a:t>
            </a:r>
            <a:r>
              <a:rPr lang="en-US" sz="2400" dirty="0" smtClean="0">
                <a:solidFill>
                  <a:srgbClr val="FF0000"/>
                </a:solidFill>
                <a:latin typeface="Times New Roman" pitchFamily="18" charset="0"/>
                <a:cs typeface="Times New Roman" pitchFamily="18" charset="0"/>
              </a:rPr>
              <a:t> 500 </a:t>
            </a:r>
            <a:r>
              <a:rPr lang="en-US" sz="2400" dirty="0" err="1" smtClean="0">
                <a:solidFill>
                  <a:srgbClr val="FF0000"/>
                </a:solidFill>
                <a:latin typeface="Times New Roman" pitchFamily="18" charset="0"/>
                <a:cs typeface="Times New Roman" pitchFamily="18" charset="0"/>
              </a:rPr>
              <a:t>khách</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hàng</a:t>
            </a:r>
            <a:r>
              <a:rPr lang="en-US" sz="2400" dirty="0" smtClean="0">
                <a:solidFill>
                  <a:srgbClr val="FF0000"/>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để</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điều</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tra</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Bạn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cần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phải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chọn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như</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thế</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nào</a:t>
            </a:r>
            <a:r>
              <a:rPr lang="en-US" sz="2400" dirty="0" smtClean="0">
                <a:solidFill>
                  <a:schemeClr val="tx1"/>
                </a:solidFill>
                <a:latin typeface="Times New Roman" pitchFamily="18" charset="0"/>
                <a:cs typeface="Times New Roman" pitchFamily="18" charset="0"/>
              </a:rPr>
              <a:t>?</a:t>
            </a:r>
            <a:endParaRPr lang="en-US" sz="2400" dirty="0">
              <a:solidFill>
                <a:schemeClr val="tx1"/>
              </a:solidFill>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4876477"/>
            <a:ext cx="4559926" cy="1829123"/>
          </a:xfrm>
          <a:prstGeom prst="rect">
            <a:avLst/>
          </a:prstGeom>
        </p:spPr>
      </p:pic>
    </p:spTree>
    <p:extLst>
      <p:ext uri="{BB962C8B-B14F-4D97-AF65-F5344CB8AC3E}">
        <p14:creationId xmlns:p14="http://schemas.microsoft.com/office/powerpoint/2010/main" val="407589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228600"/>
            <a:ext cx="7696200" cy="990600"/>
          </a:xfrm>
        </p:spPr>
        <p:txBody>
          <a:bodyPr/>
          <a:lstStyle/>
          <a:p>
            <a:pPr eaLnBrk="1" hangingPunct="1"/>
            <a:r>
              <a:rPr lang="en-US" sz="3600" dirty="0" smtClean="0"/>
              <a:t>CHỌN MẪU NGẪU NHIÊN</a:t>
            </a:r>
          </a:p>
        </p:txBody>
      </p:sp>
      <p:sp>
        <p:nvSpPr>
          <p:cNvPr id="4" name="Rectangle 14"/>
          <p:cNvSpPr>
            <a:spLocks noGrp="1" noChangeArrowheads="1"/>
          </p:cNvSpPr>
          <p:nvPr>
            <p:ph type="sldNum" sz="quarter" idx="10"/>
          </p:nvPr>
        </p:nvSpPr>
        <p:spPr/>
        <p:txBody>
          <a:bodyPr/>
          <a:lstStyle/>
          <a:p>
            <a:pPr>
              <a:defRPr/>
            </a:pPr>
            <a:fld id="{4732E1B0-A146-469C-B327-2708E74AAC7A}" type="slidenum">
              <a:rPr lang="en-US" smtClean="0"/>
              <a:pPr>
                <a:defRPr/>
              </a:pPr>
              <a:t>37</a:t>
            </a:fld>
            <a:endParaRPr lang="en-US" dirty="0"/>
          </a:p>
        </p:txBody>
      </p:sp>
      <p:sp>
        <p:nvSpPr>
          <p:cNvPr id="30722" name="Footer Placeholder 17"/>
          <p:cNvSpPr>
            <a:spLocks noGrp="1" noChangeArrowheads="1"/>
          </p:cNvSpPr>
          <p:nvPr>
            <p:ph type="ftr" sz="quarter" idx="11"/>
          </p:nvPr>
        </p:nvSpPr>
        <p:spPr bwMode="auto">
          <a:noFill/>
          <a:ln>
            <a:miter lim="800000"/>
            <a:headEnd/>
            <a:tailEnd/>
          </a:ln>
        </p:spPr>
        <p:txBody>
          <a:bodyPr/>
          <a:lstStyle/>
          <a:p>
            <a:endParaRPr lang="en-US" dirty="0" smtClean="0"/>
          </a:p>
          <a:p>
            <a:endParaRPr lang="en-US" dirty="0" smtClean="0"/>
          </a:p>
        </p:txBody>
      </p:sp>
      <p:sp>
        <p:nvSpPr>
          <p:cNvPr id="2" name="Rectangle 5"/>
          <p:cNvSpPr>
            <a:spLocks noChangeArrowheads="1"/>
          </p:cNvSpPr>
          <p:nvPr/>
        </p:nvSpPr>
        <p:spPr bwMode="auto">
          <a:xfrm>
            <a:off x="1219200" y="1524000"/>
            <a:ext cx="7010400" cy="5181600"/>
          </a:xfrm>
          <a:prstGeom prst="rect">
            <a:avLst/>
          </a:prstGeom>
          <a:solidFill>
            <a:schemeClr val="bg1"/>
          </a:solidFill>
          <a:ln w="9525">
            <a:noFill/>
            <a:miter lim="800000"/>
            <a:headEnd/>
            <a:tailEnd/>
          </a:ln>
        </p:spPr>
        <p:txBody>
          <a:bodyPr/>
          <a:lstStyle/>
          <a:p>
            <a:pPr>
              <a:lnSpc>
                <a:spcPct val="150000"/>
              </a:lnSpc>
            </a:pPr>
            <a:r>
              <a:rPr lang="en-US" sz="2000" b="1" dirty="0" smtClean="0">
                <a:solidFill>
                  <a:srgbClr val="0053A6"/>
                </a:solidFill>
              </a:rPr>
              <a:t>CHỌN MẪU NGẪU NHIÊN</a:t>
            </a:r>
            <a:endParaRPr lang="en-US" sz="2000" dirty="0">
              <a:latin typeface="Times New Roman" pitchFamily="18" charset="0"/>
            </a:endParaRPr>
          </a:p>
          <a:p>
            <a:pPr eaLnBrk="0" hangingPunct="0">
              <a:lnSpc>
                <a:spcPct val="150000"/>
              </a:lnSpc>
            </a:pPr>
            <a:r>
              <a:rPr lang="en-US" sz="2200" b="1" dirty="0" err="1" smtClean="0">
                <a:solidFill>
                  <a:srgbClr val="000000"/>
                </a:solidFill>
                <a:latin typeface="Times New Roman" pitchFamily="18" charset="0"/>
              </a:rPr>
              <a:t>Quá</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trình</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lựa</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chọn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sao</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cho</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mọi</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phần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tử</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tổng</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thể</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có</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cơ</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hội</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vào</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mẫu</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như</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nhau</a:t>
            </a:r>
            <a:r>
              <a:rPr lang="en-US" sz="2200" b="1" dirty="0" smtClean="0">
                <a:solidFill>
                  <a:srgbClr val="000000"/>
                </a:solidFill>
                <a:latin typeface="Times New Roman" pitchFamily="18" charset="0"/>
              </a:rPr>
              <a:t>.</a:t>
            </a:r>
          </a:p>
          <a:p>
            <a:pPr eaLnBrk="0" hangingPunct="0">
              <a:lnSpc>
                <a:spcPct val="150000"/>
              </a:lnSpc>
            </a:pPr>
            <a:endParaRPr lang="en-US" sz="2200" b="1" dirty="0" smtClean="0">
              <a:solidFill>
                <a:srgbClr val="000000"/>
              </a:solidFill>
              <a:latin typeface="Times New Roman" pitchFamily="18" charset="0"/>
            </a:endParaRPr>
          </a:p>
          <a:p>
            <a:pPr eaLnBrk="0" hangingPunct="0">
              <a:lnSpc>
                <a:spcPct val="150000"/>
              </a:lnSpc>
            </a:pPr>
            <a:endParaRPr lang="en-US" sz="2200" b="1" dirty="0">
              <a:solidFill>
                <a:srgbClr val="000000"/>
              </a:solidFill>
              <a:latin typeface="Times New Roman" pitchFamily="18" charset="0"/>
            </a:endParaRPr>
          </a:p>
          <a:p>
            <a:pPr eaLnBrk="0" hangingPunct="0"/>
            <a:endParaRPr lang="en-US" sz="2000" dirty="0" smtClean="0">
              <a:latin typeface="Times New Roman" pitchFamily="18" charset="0"/>
            </a:endParaRPr>
          </a:p>
          <a:p>
            <a:pPr eaLnBrk="0" hangingPunct="0">
              <a:lnSpc>
                <a:spcPct val="150000"/>
              </a:lnSpc>
            </a:pPr>
            <a:r>
              <a:rPr lang="en-US" sz="2000" b="1" dirty="0" smtClean="0">
                <a:solidFill>
                  <a:srgbClr val="0053A6"/>
                </a:solidFill>
              </a:rPr>
              <a:t>CHỌN MẪU KHÔNG NGẪU NHIÊN</a:t>
            </a:r>
            <a:endParaRPr lang="en-US" sz="2000" dirty="0">
              <a:latin typeface="Times New Roman" pitchFamily="18" charset="0"/>
            </a:endParaRPr>
          </a:p>
          <a:p>
            <a:pPr eaLnBrk="0" hangingPunct="0">
              <a:lnSpc>
                <a:spcPct val="150000"/>
              </a:lnSpc>
            </a:pPr>
            <a:r>
              <a:rPr lang="en-US" sz="2200" b="1" dirty="0" err="1" smtClean="0">
                <a:solidFill>
                  <a:srgbClr val="000000"/>
                </a:solidFill>
                <a:latin typeface="Times New Roman" pitchFamily="18" charset="0"/>
              </a:rPr>
              <a:t>Quá</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trình</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lựa</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chọn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mà</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không</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phải</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mọi</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phần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tử</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có</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cơ</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hội</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vào</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mẫu</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như</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nhau</a:t>
            </a:r>
            <a:r>
              <a:rPr lang="en-US" sz="2200" b="1" dirty="0" smtClean="0">
                <a:solidFill>
                  <a:srgbClr val="000000"/>
                </a:solidFill>
                <a:latin typeface="Times New Roman" pitchFamily="18" charset="0"/>
              </a:rPr>
              <a:t>.</a:t>
            </a:r>
            <a:endParaRPr lang="en-US" sz="2200" dirty="0">
              <a:latin typeface="Times New Roman"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123" y="5239082"/>
            <a:ext cx="2626877" cy="13601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686382"/>
            <a:ext cx="2458341" cy="1600200"/>
          </a:xfrm>
          <a:prstGeom prst="rect">
            <a:avLst/>
          </a:prstGeom>
        </p:spPr>
      </p:pic>
    </p:spTree>
    <p:extLst>
      <p:ext uri="{BB962C8B-B14F-4D97-AF65-F5344CB8AC3E}">
        <p14:creationId xmlns:p14="http://schemas.microsoft.com/office/powerpoint/2010/main" val="4156045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228600"/>
            <a:ext cx="7696200" cy="990600"/>
          </a:xfrm>
        </p:spPr>
        <p:txBody>
          <a:bodyPr/>
          <a:lstStyle/>
          <a:p>
            <a:pPr eaLnBrk="1" hangingPunct="1"/>
            <a:r>
              <a:rPr lang="en-US" sz="3600" dirty="0" smtClean="0"/>
              <a:t>MỘT SỐ PHƯƠNG PHÁP CHỌN MẪU NGẪU NHIÊN</a:t>
            </a:r>
          </a:p>
        </p:txBody>
      </p:sp>
      <p:sp>
        <p:nvSpPr>
          <p:cNvPr id="4" name="Rectangle 14"/>
          <p:cNvSpPr>
            <a:spLocks noGrp="1" noChangeArrowheads="1"/>
          </p:cNvSpPr>
          <p:nvPr>
            <p:ph type="sldNum" sz="quarter" idx="10"/>
          </p:nvPr>
        </p:nvSpPr>
        <p:spPr/>
        <p:txBody>
          <a:bodyPr/>
          <a:lstStyle/>
          <a:p>
            <a:pPr>
              <a:defRPr/>
            </a:pPr>
            <a:fld id="{4732E1B0-A146-469C-B327-2708E74AAC7A}" type="slidenum">
              <a:rPr lang="en-US" smtClean="0"/>
              <a:pPr>
                <a:defRPr/>
              </a:pPr>
              <a:t>38</a:t>
            </a:fld>
            <a:endParaRPr lang="en-US" dirty="0"/>
          </a:p>
        </p:txBody>
      </p:sp>
      <p:sp>
        <p:nvSpPr>
          <p:cNvPr id="30722" name="Footer Placeholder 17"/>
          <p:cNvSpPr>
            <a:spLocks noGrp="1" noChangeArrowheads="1"/>
          </p:cNvSpPr>
          <p:nvPr>
            <p:ph type="ftr" sz="quarter" idx="11"/>
          </p:nvPr>
        </p:nvSpPr>
        <p:spPr bwMode="auto">
          <a:noFill/>
          <a:ln>
            <a:miter lim="800000"/>
            <a:headEnd/>
            <a:tailEnd/>
          </a:ln>
        </p:spPr>
        <p:txBody>
          <a:bodyPr/>
          <a:lstStyle/>
          <a:p>
            <a:endParaRPr lang="en-US" dirty="0" smtClean="0"/>
          </a:p>
          <a:p>
            <a:endParaRPr lang="en-US" dirty="0" smtClean="0"/>
          </a:p>
        </p:txBody>
      </p:sp>
      <p:sp>
        <p:nvSpPr>
          <p:cNvPr id="2" name="Rectangle 5"/>
          <p:cNvSpPr>
            <a:spLocks noChangeArrowheads="1"/>
          </p:cNvSpPr>
          <p:nvPr/>
        </p:nvSpPr>
        <p:spPr bwMode="auto">
          <a:xfrm>
            <a:off x="1219200" y="1524000"/>
            <a:ext cx="7010400" cy="5181600"/>
          </a:xfrm>
          <a:prstGeom prst="rect">
            <a:avLst/>
          </a:prstGeom>
          <a:solidFill>
            <a:schemeClr val="bg1"/>
          </a:solidFill>
          <a:ln w="9525">
            <a:noFill/>
            <a:miter lim="800000"/>
            <a:headEnd/>
            <a:tailEnd/>
          </a:ln>
        </p:spPr>
        <p:txBody>
          <a:bodyPr/>
          <a:lstStyle/>
          <a:p>
            <a:pPr>
              <a:lnSpc>
                <a:spcPct val="150000"/>
              </a:lnSpc>
            </a:pPr>
            <a:r>
              <a:rPr lang="en-US" sz="2000" b="1" dirty="0" smtClean="0">
                <a:solidFill>
                  <a:srgbClr val="0053A6"/>
                </a:solidFill>
              </a:rPr>
              <a:t>CHỌN MẪU NGẪU NHIÊN ĐƠN GIẢN</a:t>
            </a:r>
            <a:endParaRPr lang="en-US" sz="2000" dirty="0">
              <a:latin typeface="Times New Roman" pitchFamily="18" charset="0"/>
            </a:endParaRPr>
          </a:p>
          <a:p>
            <a:pPr eaLnBrk="0" hangingPunct="0">
              <a:lnSpc>
                <a:spcPct val="150000"/>
              </a:lnSpc>
            </a:pPr>
            <a:r>
              <a:rPr lang="en-US" sz="2200" b="1" dirty="0" err="1" smtClean="0">
                <a:solidFill>
                  <a:srgbClr val="000000"/>
                </a:solidFill>
                <a:latin typeface="Times New Roman" pitchFamily="18" charset="0"/>
              </a:rPr>
              <a:t>Khi</a:t>
            </a:r>
            <a:r>
              <a:rPr lang="en-US" sz="2200" b="1" dirty="0" smtClean="0">
                <a:solidFill>
                  <a:srgbClr val="000000"/>
                </a:solidFill>
                <a:latin typeface="Times New Roman" pitchFamily="18" charset="0"/>
              </a:rPr>
              <a:t> </a:t>
            </a:r>
            <a:r>
              <a:rPr lang="en-US" sz="2200" b="1" dirty="0" err="1" smtClean="0">
                <a:solidFill>
                  <a:srgbClr val="FF0000"/>
                </a:solidFill>
                <a:latin typeface="Times New Roman" pitchFamily="18" charset="0"/>
              </a:rPr>
              <a:t>số</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lượng</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tổng</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thể</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ít</a:t>
            </a:r>
            <a:r>
              <a:rPr lang="en-US" sz="2200" b="1" dirty="0" smtClean="0">
                <a:solidFill>
                  <a:srgbClr val="FF0000"/>
                </a:solidFill>
                <a:latin typeface="Times New Roman" pitchFamily="18" charset="0"/>
              </a:rPr>
              <a:t> </a:t>
            </a:r>
            <a:r>
              <a:rPr lang="en-US" sz="2200" b="1" dirty="0" smtClean="0">
                <a:solidFill>
                  <a:srgbClr val="000000"/>
                </a:solidFill>
                <a:latin typeface="Times New Roman" pitchFamily="18" charset="0"/>
              </a:rPr>
              <a:t>(</a:t>
            </a:r>
            <a:r>
              <a:rPr lang="en-US" sz="2200" b="1" dirty="0" err="1" smtClean="0">
                <a:solidFill>
                  <a:srgbClr val="000000"/>
                </a:solidFill>
                <a:latin typeface="Times New Roman" pitchFamily="18" charset="0"/>
              </a:rPr>
              <a:t>vài</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chục</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đến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trăm</a:t>
            </a:r>
            <a:r>
              <a:rPr lang="en-US" sz="2200" b="1" dirty="0" smtClean="0">
                <a:solidFill>
                  <a:srgbClr val="000000"/>
                </a:solidFill>
                <a:latin typeface="Times New Roman" pitchFamily="18" charset="0"/>
              </a:rPr>
              <a:t>), ta </a:t>
            </a:r>
            <a:r>
              <a:rPr lang="en-US" sz="2200" b="1" dirty="0" err="1" smtClean="0">
                <a:solidFill>
                  <a:srgbClr val="000000"/>
                </a:solidFill>
                <a:latin typeface="Times New Roman" pitchFamily="18" charset="0"/>
              </a:rPr>
              <a:t>chọn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mẫu</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bằng</a:t>
            </a:r>
            <a:r>
              <a:rPr lang="en-US" sz="2200" b="1" dirty="0" smtClean="0">
                <a:solidFill>
                  <a:srgbClr val="000000"/>
                </a:solidFill>
                <a:latin typeface="Times New Roman" pitchFamily="18" charset="0"/>
              </a:rPr>
              <a:t> </a:t>
            </a:r>
            <a:r>
              <a:rPr lang="en-US" sz="2200" b="1" dirty="0" err="1" smtClean="0">
                <a:solidFill>
                  <a:srgbClr val="FF0000"/>
                </a:solidFill>
                <a:latin typeface="Times New Roman" pitchFamily="18" charset="0"/>
              </a:rPr>
              <a:t>bốc</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thăm</a:t>
            </a:r>
            <a:r>
              <a:rPr lang="en-US" sz="2200" b="1" dirty="0" smtClean="0">
                <a:solidFill>
                  <a:srgbClr val="FF0000"/>
                </a:solidFill>
                <a:latin typeface="Times New Roman" pitchFamily="18" charset="0"/>
              </a:rPr>
              <a:t> </a:t>
            </a:r>
            <a:r>
              <a:rPr lang="en-US" sz="2200" b="1" dirty="0" err="1" smtClean="0">
                <a:solidFill>
                  <a:srgbClr val="000000"/>
                </a:solidFill>
                <a:latin typeface="Times New Roman" pitchFamily="18" charset="0"/>
              </a:rPr>
              <a:t>hoặc</a:t>
            </a:r>
            <a:r>
              <a:rPr lang="en-US" sz="2200" b="1" dirty="0" smtClean="0">
                <a:solidFill>
                  <a:srgbClr val="000000"/>
                </a:solidFill>
                <a:latin typeface="Times New Roman" pitchFamily="18" charset="0"/>
              </a:rPr>
              <a:t> </a:t>
            </a:r>
            <a:r>
              <a:rPr lang="en-US" sz="2200" b="1" dirty="0" smtClean="0">
                <a:solidFill>
                  <a:srgbClr val="FF0000"/>
                </a:solidFill>
                <a:latin typeface="Times New Roman" pitchFamily="18" charset="0"/>
              </a:rPr>
              <a:t>quay </a:t>
            </a:r>
            <a:r>
              <a:rPr lang="en-US" sz="2200" b="1" dirty="0" err="1" smtClean="0">
                <a:solidFill>
                  <a:srgbClr val="FF0000"/>
                </a:solidFill>
                <a:latin typeface="Times New Roman" pitchFamily="18" charset="0"/>
              </a:rPr>
              <a:t>số</a:t>
            </a:r>
            <a:r>
              <a:rPr lang="en-US" sz="2200" b="1" dirty="0" smtClean="0">
                <a:solidFill>
                  <a:srgbClr val="000000"/>
                </a:solidFill>
                <a:latin typeface="Times New Roman" pitchFamily="18" charset="0"/>
              </a:rPr>
              <a:t>.</a:t>
            </a:r>
          </a:p>
          <a:p>
            <a:pPr eaLnBrk="0" hangingPunct="0">
              <a:lnSpc>
                <a:spcPct val="150000"/>
              </a:lnSpc>
            </a:pPr>
            <a:endParaRPr lang="en-US" sz="2200" b="1" dirty="0" smtClean="0">
              <a:solidFill>
                <a:srgbClr val="000000"/>
              </a:solidFill>
              <a:latin typeface="Times New Roman" pitchFamily="18" charset="0"/>
            </a:endParaRPr>
          </a:p>
          <a:p>
            <a:pPr eaLnBrk="0" hangingPunct="0">
              <a:lnSpc>
                <a:spcPct val="150000"/>
              </a:lnSpc>
            </a:pPr>
            <a:endParaRPr lang="en-US" sz="2200" b="1" dirty="0">
              <a:solidFill>
                <a:srgbClr val="000000"/>
              </a:solidFill>
              <a:latin typeface="Times New Roman" pitchFamily="18" charset="0"/>
            </a:endParaRPr>
          </a:p>
          <a:p>
            <a:pPr eaLnBrk="0" hangingPunct="0"/>
            <a:endParaRPr lang="en-US" sz="2000" dirty="0" smtClean="0">
              <a:latin typeface="Times New Roman"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3105" y="3463607"/>
            <a:ext cx="4986389" cy="3217025"/>
          </a:xfrm>
          <a:prstGeom prst="rect">
            <a:avLst/>
          </a:prstGeom>
        </p:spPr>
      </p:pic>
    </p:spTree>
    <p:extLst>
      <p:ext uri="{BB962C8B-B14F-4D97-AF65-F5344CB8AC3E}">
        <p14:creationId xmlns:p14="http://schemas.microsoft.com/office/powerpoint/2010/main" val="3157186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228600"/>
            <a:ext cx="7696200" cy="990600"/>
          </a:xfrm>
        </p:spPr>
        <p:txBody>
          <a:bodyPr/>
          <a:lstStyle/>
          <a:p>
            <a:pPr eaLnBrk="1" hangingPunct="1"/>
            <a:r>
              <a:rPr lang="en-US" sz="3600" dirty="0" smtClean="0"/>
              <a:t>MỘT SỐ PHƯƠNG PHÁP CHỌN MẪU NGẪU NHIÊN</a:t>
            </a:r>
          </a:p>
        </p:txBody>
      </p:sp>
      <p:sp>
        <p:nvSpPr>
          <p:cNvPr id="4" name="Rectangle 14"/>
          <p:cNvSpPr>
            <a:spLocks noGrp="1" noChangeArrowheads="1"/>
          </p:cNvSpPr>
          <p:nvPr>
            <p:ph type="sldNum" sz="quarter" idx="10"/>
          </p:nvPr>
        </p:nvSpPr>
        <p:spPr/>
        <p:txBody>
          <a:bodyPr/>
          <a:lstStyle/>
          <a:p>
            <a:pPr>
              <a:defRPr/>
            </a:pPr>
            <a:fld id="{4732E1B0-A146-469C-B327-2708E74AAC7A}" type="slidenum">
              <a:rPr lang="en-US" smtClean="0"/>
              <a:pPr>
                <a:defRPr/>
              </a:pPr>
              <a:t>39</a:t>
            </a:fld>
            <a:endParaRPr lang="en-US" dirty="0"/>
          </a:p>
        </p:txBody>
      </p:sp>
      <p:sp>
        <p:nvSpPr>
          <p:cNvPr id="30722" name="Footer Placeholder 17"/>
          <p:cNvSpPr>
            <a:spLocks noGrp="1" noChangeArrowheads="1"/>
          </p:cNvSpPr>
          <p:nvPr>
            <p:ph type="ftr" sz="quarter" idx="11"/>
          </p:nvPr>
        </p:nvSpPr>
        <p:spPr bwMode="auto">
          <a:noFill/>
          <a:ln>
            <a:miter lim="800000"/>
            <a:headEnd/>
            <a:tailEnd/>
          </a:ln>
        </p:spPr>
        <p:txBody>
          <a:bodyPr/>
          <a:lstStyle/>
          <a:p>
            <a:endParaRPr lang="en-US" dirty="0" smtClean="0"/>
          </a:p>
          <a:p>
            <a:endParaRPr lang="en-US" dirty="0" smtClean="0"/>
          </a:p>
        </p:txBody>
      </p:sp>
      <p:sp>
        <p:nvSpPr>
          <p:cNvPr id="2" name="Rectangle 5"/>
          <p:cNvSpPr>
            <a:spLocks noChangeArrowheads="1"/>
          </p:cNvSpPr>
          <p:nvPr/>
        </p:nvSpPr>
        <p:spPr bwMode="auto">
          <a:xfrm>
            <a:off x="1219200" y="1524000"/>
            <a:ext cx="7010400" cy="5181600"/>
          </a:xfrm>
          <a:prstGeom prst="rect">
            <a:avLst/>
          </a:prstGeom>
          <a:solidFill>
            <a:schemeClr val="bg1"/>
          </a:solidFill>
          <a:ln w="9525">
            <a:noFill/>
            <a:miter lim="800000"/>
            <a:headEnd/>
            <a:tailEnd/>
          </a:ln>
        </p:spPr>
        <p:txBody>
          <a:bodyPr/>
          <a:lstStyle/>
          <a:p>
            <a:pPr>
              <a:lnSpc>
                <a:spcPct val="150000"/>
              </a:lnSpc>
            </a:pPr>
            <a:r>
              <a:rPr lang="en-US" sz="2000" b="1" dirty="0" smtClean="0">
                <a:solidFill>
                  <a:srgbClr val="0053A6"/>
                </a:solidFill>
              </a:rPr>
              <a:t>CHỌN MẪU HỆ THỐNG</a:t>
            </a:r>
            <a:endParaRPr lang="en-US" sz="2000" dirty="0">
              <a:latin typeface="Times New Roman" pitchFamily="18" charset="0"/>
            </a:endParaRPr>
          </a:p>
          <a:p>
            <a:pPr eaLnBrk="0" hangingPunct="0">
              <a:lnSpc>
                <a:spcPct val="150000"/>
              </a:lnSpc>
            </a:pPr>
            <a:r>
              <a:rPr lang="en-US" sz="2200" b="1" dirty="0" err="1" smtClean="0">
                <a:solidFill>
                  <a:srgbClr val="000000"/>
                </a:solidFill>
                <a:latin typeface="Times New Roman" pitchFamily="18" charset="0"/>
              </a:rPr>
              <a:t>Khi</a:t>
            </a:r>
            <a:r>
              <a:rPr lang="en-US" sz="2200" b="1" dirty="0" smtClean="0">
                <a:solidFill>
                  <a:srgbClr val="000000"/>
                </a:solidFill>
                <a:latin typeface="Times New Roman" pitchFamily="18" charset="0"/>
              </a:rPr>
              <a:t> </a:t>
            </a:r>
            <a:r>
              <a:rPr lang="en-US" sz="2200" b="1" dirty="0" err="1" smtClean="0">
                <a:solidFill>
                  <a:srgbClr val="FF0000"/>
                </a:solidFill>
                <a:latin typeface="Times New Roman" pitchFamily="18" charset="0"/>
              </a:rPr>
              <a:t>số</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lượng</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mẫu</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nhiều</a:t>
            </a:r>
            <a:r>
              <a:rPr lang="en-US" sz="2200" b="1" dirty="0" smtClean="0">
                <a:solidFill>
                  <a:srgbClr val="FF0000"/>
                </a:solidFill>
                <a:latin typeface="Times New Roman" pitchFamily="18" charset="0"/>
              </a:rPr>
              <a:t> </a:t>
            </a:r>
            <a:r>
              <a:rPr lang="en-US" sz="2200" b="1" dirty="0" smtClean="0">
                <a:solidFill>
                  <a:srgbClr val="000000"/>
                </a:solidFill>
                <a:latin typeface="Times New Roman" pitchFamily="18" charset="0"/>
              </a:rPr>
              <a:t>(</a:t>
            </a:r>
            <a:r>
              <a:rPr lang="en-US" sz="2200" b="1" dirty="0" err="1" smtClean="0">
                <a:solidFill>
                  <a:srgbClr val="000000"/>
                </a:solidFill>
                <a:latin typeface="Times New Roman" pitchFamily="18" charset="0"/>
              </a:rPr>
              <a:t>vài</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trăm</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đến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vài</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nghìn</a:t>
            </a:r>
            <a:r>
              <a:rPr lang="en-US" sz="2200" b="1" dirty="0" smtClean="0">
                <a:solidFill>
                  <a:srgbClr val="000000"/>
                </a:solidFill>
                <a:latin typeface="Times New Roman" pitchFamily="18" charset="0"/>
              </a:rPr>
              <a:t>), ta </a:t>
            </a:r>
            <a:r>
              <a:rPr lang="en-US" sz="2200" b="1" dirty="0" err="1" smtClean="0">
                <a:solidFill>
                  <a:srgbClr val="000000"/>
                </a:solidFill>
                <a:latin typeface="Times New Roman" pitchFamily="18" charset="0"/>
              </a:rPr>
              <a:t>chọn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mẫu</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bằng</a:t>
            </a:r>
            <a:r>
              <a:rPr lang="en-US" sz="2200" b="1" dirty="0" smtClean="0">
                <a:solidFill>
                  <a:srgbClr val="000000"/>
                </a:solidFill>
                <a:latin typeface="Times New Roman" pitchFamily="18" charset="0"/>
              </a:rPr>
              <a:t> </a:t>
            </a:r>
            <a:r>
              <a:rPr lang="en-US" sz="2200" b="1" dirty="0" err="1" smtClean="0">
                <a:solidFill>
                  <a:srgbClr val="FF0000"/>
                </a:solidFill>
                <a:latin typeface="Times New Roman" pitchFamily="18" charset="0"/>
              </a:rPr>
              <a:t>phương</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pháp</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hệ</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thống</a:t>
            </a:r>
            <a:r>
              <a:rPr lang="en-US" sz="2200" b="1" dirty="0" smtClean="0">
                <a:solidFill>
                  <a:srgbClr val="000000"/>
                </a:solidFill>
                <a:latin typeface="Times New Roman" pitchFamily="18" charset="0"/>
              </a:rPr>
              <a:t>.</a:t>
            </a:r>
          </a:p>
          <a:p>
            <a:pPr eaLnBrk="0" hangingPunct="0">
              <a:lnSpc>
                <a:spcPct val="150000"/>
              </a:lnSpc>
            </a:pPr>
            <a:endParaRPr lang="en-US" sz="2200" b="1" dirty="0" smtClean="0">
              <a:solidFill>
                <a:srgbClr val="000000"/>
              </a:solidFill>
              <a:latin typeface="Times New Roman" pitchFamily="18" charset="0"/>
            </a:endParaRPr>
          </a:p>
          <a:p>
            <a:pPr eaLnBrk="0" hangingPunct="0">
              <a:lnSpc>
                <a:spcPct val="150000"/>
              </a:lnSpc>
            </a:pPr>
            <a:endParaRPr lang="en-US" sz="2200" b="1" dirty="0">
              <a:solidFill>
                <a:srgbClr val="000000"/>
              </a:solidFill>
              <a:latin typeface="Times New Roman" pitchFamily="18" charset="0"/>
            </a:endParaRPr>
          </a:p>
          <a:p>
            <a:pPr eaLnBrk="0" hangingPunct="0"/>
            <a:endParaRPr lang="en-US" sz="2000" dirty="0" smtClean="0">
              <a:latin typeface="Times New Roman"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373900"/>
            <a:ext cx="4478046" cy="3056313"/>
          </a:xfrm>
          <a:prstGeom prst="rect">
            <a:avLst/>
          </a:prstGeom>
        </p:spPr>
      </p:pic>
    </p:spTree>
    <p:extLst>
      <p:ext uri="{BB962C8B-B14F-4D97-AF65-F5344CB8AC3E}">
        <p14:creationId xmlns:p14="http://schemas.microsoft.com/office/powerpoint/2010/main" val="994539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60528" y="2895599"/>
            <a:ext cx="8458200" cy="3225205"/>
          </a:xfrm>
          <a:prstGeom prst="roundRect">
            <a:avLst/>
          </a:prstGeom>
          <a:solidFill>
            <a:schemeClr val="bg1"/>
          </a:solidFill>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spcBef>
                <a:spcPts val="600"/>
              </a:spcBef>
              <a:spcAft>
                <a:spcPts val="600"/>
              </a:spcAft>
              <a:defRPr/>
            </a:pPr>
            <a:r>
              <a:rPr lang="en-US" sz="2400" b="1" dirty="0" smtClean="0">
                <a:solidFill>
                  <a:srgbClr val="002060"/>
                </a:solidFill>
                <a:latin typeface="Times New Roman" pitchFamily="18" charset="0"/>
                <a:cs typeface="Times New Roman" pitchFamily="18" charset="0"/>
              </a:rPr>
              <a:t>        </a:t>
            </a:r>
          </a:p>
          <a:p>
            <a:pPr lvl="0" algn="just">
              <a:spcBef>
                <a:spcPts val="600"/>
              </a:spcBef>
              <a:spcAft>
                <a:spcPts val="600"/>
              </a:spcAft>
              <a:defRPr/>
            </a:pPr>
            <a:endParaRPr lang="en-US" sz="2400" dirty="0" smtClean="0">
              <a:solidFill>
                <a:srgbClr val="002060"/>
              </a:solidFill>
              <a:latin typeface="Times New Roman" pitchFamily="18" charset="0"/>
              <a:cs typeface="Times New Roman" pitchFamily="18" charset="0"/>
            </a:endParaRPr>
          </a:p>
          <a:p>
            <a:pPr marL="457200" indent="-457200">
              <a:buFont typeface="Wingdings" pitchFamily="2" charset="2"/>
              <a:buChar char="v"/>
            </a:pPr>
            <a:endParaRPr lang="en-US" sz="2400" dirty="0" smtClean="0">
              <a:solidFill>
                <a:schemeClr val="tx2">
                  <a:lumMod val="75000"/>
                </a:schemeClr>
              </a:solidFill>
              <a:latin typeface="Times New Roman" pitchFamily="18" charset="0"/>
              <a:cs typeface="Times New Roman" pitchFamily="18" charset="0"/>
            </a:endParaRPr>
          </a:p>
          <a:p>
            <a:pPr marL="457200" indent="-457200">
              <a:buFont typeface="Wingdings" pitchFamily="2" charset="2"/>
              <a:buChar char="v"/>
            </a:pPr>
            <a:endParaRPr lang="en-US" sz="2500" dirty="0">
              <a:solidFill>
                <a:schemeClr val="tx2">
                  <a:lumMod val="75000"/>
                </a:schemeClr>
              </a:solidFill>
              <a:latin typeface="Times New Roman" pitchFamily="18" charset="0"/>
              <a:cs typeface="Times New Roman" pitchFamily="18" charset="0"/>
            </a:endParaRPr>
          </a:p>
          <a:p>
            <a:pPr marL="457200" indent="-457200">
              <a:buFont typeface="Wingdings" pitchFamily="2" charset="2"/>
              <a:buChar char="v"/>
            </a:pPr>
            <a:endParaRPr lang="en-US" sz="2500" dirty="0">
              <a:solidFill>
                <a:schemeClr val="tx2">
                  <a:lumMod val="75000"/>
                </a:schemeClr>
              </a:solidFill>
              <a:latin typeface="Times New Roman" pitchFamily="18" charset="0"/>
              <a:cs typeface="Times New Roman" pitchFamily="18" charset="0"/>
            </a:endParaRPr>
          </a:p>
          <a:p>
            <a:pPr marL="457200" indent="-457200">
              <a:buFont typeface="Wingdings" pitchFamily="2" charset="2"/>
              <a:buChar char="v"/>
            </a:pPr>
            <a:endParaRPr lang="en-US" sz="2400" dirty="0">
              <a:solidFill>
                <a:schemeClr val="tx2">
                  <a:lumMod val="75000"/>
                </a:schemeClr>
              </a:solidFill>
              <a:latin typeface="Times New Roman" pitchFamily="18" charset="0"/>
              <a:cs typeface="Times New Roman" pitchFamily="18" charset="0"/>
            </a:endParaRPr>
          </a:p>
        </p:txBody>
      </p:sp>
      <p:pic>
        <p:nvPicPr>
          <p:cNvPr id="10" name="Picture 4" descr="E:\CÔNG VIỆC\ảnh\images (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866" y="3097336"/>
            <a:ext cx="666334" cy="5602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52866" y="3153013"/>
            <a:ext cx="8153400" cy="3323987"/>
          </a:xfrm>
          <a:prstGeom prst="rect">
            <a:avLst/>
          </a:prstGeom>
          <a:noFill/>
        </p:spPr>
        <p:txBody>
          <a:bodyPr wrap="square" rtlCol="0">
            <a:spAutoFit/>
          </a:bodyPr>
          <a:lstStyle/>
          <a:p>
            <a:pPr lvl="0" algn="just"/>
            <a:r>
              <a:rPr lang="vi-VN" sz="2800" b="1" dirty="0" smtClean="0">
                <a:solidFill>
                  <a:srgbClr val="002060"/>
                </a:solidFill>
                <a:latin typeface="Times New Roman" pitchFamily="18" charset="0"/>
                <a:cs typeface="Times New Roman" pitchFamily="18" charset="0"/>
              </a:rPr>
              <a:t>      </a:t>
            </a:r>
            <a:r>
              <a:rPr lang="en-US" sz="2800" b="1" dirty="0" err="1" smtClean="0">
                <a:solidFill>
                  <a:srgbClr val="002060"/>
                </a:solidFill>
                <a:latin typeface="Times New Roman" pitchFamily="18" charset="0"/>
                <a:cs typeface="Times New Roman" pitchFamily="18" charset="0"/>
              </a:rPr>
              <a:t>Mục</a:t>
            </a:r>
            <a:r>
              <a:rPr lang="en-US" sz="2800" b="1" dirty="0" smtClean="0">
                <a:solidFill>
                  <a:srgbClr val="002060"/>
                </a:solidFill>
                <a:latin typeface="Times New Roman" pitchFamily="18" charset="0"/>
                <a:cs typeface="Times New Roman" pitchFamily="18" charset="0"/>
              </a:rPr>
              <a:t> </a:t>
            </a:r>
            <a:r>
              <a:rPr lang="en-US" sz="2800" b="1" dirty="0" err="1">
                <a:solidFill>
                  <a:srgbClr val="002060"/>
                </a:solidFill>
                <a:latin typeface="Times New Roman" pitchFamily="18" charset="0"/>
                <a:cs typeface="Times New Roman" pitchFamily="18" charset="0"/>
              </a:rPr>
              <a:t>tiêu</a:t>
            </a:r>
            <a:r>
              <a:rPr lang="en-US" sz="2800" dirty="0" smtClean="0">
                <a:solidFill>
                  <a:srgbClr val="002060"/>
                </a:solidFill>
                <a:latin typeface="Times New Roman" pitchFamily="18" charset="0"/>
                <a:cs typeface="Times New Roman" pitchFamily="18" charset="0"/>
              </a:rPr>
              <a:t>:</a:t>
            </a:r>
            <a:endParaRPr lang="vi-VN" sz="1000" dirty="0" smtClean="0">
              <a:solidFill>
                <a:srgbClr val="002060"/>
              </a:solidFill>
              <a:latin typeface="Times New Roman" pitchFamily="18" charset="0"/>
              <a:cs typeface="Times New Roman" pitchFamily="18" charset="0"/>
            </a:endParaRPr>
          </a:p>
          <a:p>
            <a:pPr marL="457200" lvl="0" indent="-457200" algn="just">
              <a:lnSpc>
                <a:spcPct val="130000"/>
              </a:lnSpc>
              <a:buFont typeface="Wingdings" panose="05000000000000000000" pitchFamily="2" charset="2"/>
              <a:buChar char="v"/>
            </a:pPr>
            <a:r>
              <a:rPr lang="en-US" sz="2800" dirty="0" err="1">
                <a:solidFill>
                  <a:srgbClr val="002060"/>
                </a:solidFill>
                <a:latin typeface="Times New Roman" panose="02020603050405020304" pitchFamily="18" charset="0"/>
                <a:cs typeface="Times New Roman" panose="02020603050405020304" pitchFamily="18" charset="0"/>
              </a:rPr>
              <a:t>Biết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được</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nội</a:t>
            </a:r>
            <a:r>
              <a:rPr lang="en-US" sz="2800" dirty="0" smtClean="0">
                <a:solidFill>
                  <a:srgbClr val="002060"/>
                </a:solidFill>
                <a:latin typeface="Times New Roman" panose="02020603050405020304" pitchFamily="18" charset="0"/>
                <a:cs typeface="Times New Roman" panose="02020603050405020304" pitchFamily="18" charset="0"/>
              </a:rPr>
              <a:t> dung, </a:t>
            </a:r>
            <a:r>
              <a:rPr lang="en-US" sz="2800" dirty="0" err="1" smtClean="0">
                <a:solidFill>
                  <a:srgbClr val="002060"/>
                </a:solidFill>
                <a:latin typeface="Times New Roman" panose="02020603050405020304" pitchFamily="18" charset="0"/>
                <a:cs typeface="Times New Roman" panose="02020603050405020304" pitchFamily="18" charset="0"/>
              </a:rPr>
              <a:t>cách</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thức</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dạy</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và</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học</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và</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tài</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liệu</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tham</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khảo</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của</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môn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học</a:t>
            </a:r>
            <a:endParaRPr lang="en-US" sz="2800" dirty="0" smtClean="0">
              <a:solidFill>
                <a:srgbClr val="002060"/>
              </a:solidFill>
              <a:latin typeface="Times New Roman" panose="02020603050405020304" pitchFamily="18" charset="0"/>
              <a:cs typeface="Times New Roman" panose="02020603050405020304" pitchFamily="18" charset="0"/>
            </a:endParaRPr>
          </a:p>
          <a:p>
            <a:pPr marL="457200" lvl="0" indent="-457200" algn="just">
              <a:lnSpc>
                <a:spcPct val="130000"/>
              </a:lnSpc>
              <a:buFont typeface="Wingdings" panose="05000000000000000000" pitchFamily="2" charset="2"/>
              <a:buChar char="v"/>
            </a:pPr>
            <a:r>
              <a:rPr lang="en-US" sz="2800" dirty="0" err="1" smtClean="0">
                <a:solidFill>
                  <a:srgbClr val="002060"/>
                </a:solidFill>
                <a:latin typeface="Times New Roman" panose="02020603050405020304" pitchFamily="18" charset="0"/>
                <a:cs typeface="Times New Roman" panose="02020603050405020304" pitchFamily="18" charset="0"/>
              </a:rPr>
              <a:t>Biết</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về</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phần</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mềm</a:t>
            </a:r>
            <a:r>
              <a:rPr lang="en-US" sz="2800" dirty="0" smtClean="0">
                <a:solidFill>
                  <a:srgbClr val="002060"/>
                </a:solidFill>
                <a:latin typeface="Times New Roman" panose="02020603050405020304" pitchFamily="18" charset="0"/>
                <a:cs typeface="Times New Roman" panose="02020603050405020304" pitchFamily="18" charset="0"/>
              </a:rPr>
              <a:t> R, </a:t>
            </a:r>
            <a:r>
              <a:rPr lang="en-US" sz="2800" dirty="0" err="1" smtClean="0">
                <a:solidFill>
                  <a:srgbClr val="002060"/>
                </a:solidFill>
                <a:latin typeface="Times New Roman" panose="02020603050405020304" pitchFamily="18" charset="0"/>
                <a:cs typeface="Times New Roman" panose="02020603050405020304" pitchFamily="18" charset="0"/>
              </a:rPr>
              <a:t>RStudio</a:t>
            </a:r>
            <a:endParaRPr lang="en-US" sz="2800" dirty="0" smtClean="0">
              <a:solidFill>
                <a:srgbClr val="002060"/>
              </a:solidFill>
              <a:latin typeface="Times New Roman" panose="02020603050405020304" pitchFamily="18" charset="0"/>
              <a:cs typeface="Times New Roman" panose="02020603050405020304" pitchFamily="18" charset="0"/>
            </a:endParaRPr>
          </a:p>
          <a:p>
            <a:pPr marL="457200" lvl="0" indent="-457200" algn="just">
              <a:lnSpc>
                <a:spcPct val="130000"/>
              </a:lnSpc>
              <a:buFont typeface="Wingdings" panose="05000000000000000000" pitchFamily="2" charset="2"/>
              <a:buChar char="v"/>
            </a:pPr>
            <a:r>
              <a:rPr lang="en-US" sz="2800" dirty="0" err="1" smtClean="0">
                <a:solidFill>
                  <a:srgbClr val="002060"/>
                </a:solidFill>
                <a:latin typeface="Times New Roman" panose="02020603050405020304" pitchFamily="18" charset="0"/>
                <a:cs typeface="Times New Roman" panose="02020603050405020304" pitchFamily="18" charset="0"/>
              </a:rPr>
              <a:t>Biết</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được</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cách</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kiểm</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tra</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đánh</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giá</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trong</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môn</a:t>
            </a:r>
            <a:endParaRPr lang="en-US" sz="2800" dirty="0" smtClean="0">
              <a:solidFill>
                <a:srgbClr val="002060"/>
              </a:solidFill>
              <a:latin typeface="Times New Roman" panose="02020603050405020304" pitchFamily="18" charset="0"/>
              <a:cs typeface="Times New Roman" panose="02020603050405020304" pitchFamily="18" charset="0"/>
            </a:endParaRPr>
          </a:p>
          <a:p>
            <a:pPr lvl="0" algn="just">
              <a:lnSpc>
                <a:spcPct val="130000"/>
              </a:lnSpc>
            </a:pPr>
            <a:endParaRPr lang="en-US" sz="2800" dirty="0">
              <a:latin typeface="Times New Roman" pitchFamily="18" charset="0"/>
              <a:cs typeface="Times New Roman" pitchFamily="18" charset="0"/>
            </a:endParaRPr>
          </a:p>
        </p:txBody>
      </p:sp>
      <p:sp>
        <p:nvSpPr>
          <p:cNvPr id="3" name="Slide Number Placeholder 2"/>
          <p:cNvSpPr>
            <a:spLocks noGrp="1"/>
          </p:cNvSpPr>
          <p:nvPr>
            <p:ph type="sldNum" sz="quarter" idx="4294967295"/>
          </p:nvPr>
        </p:nvSpPr>
        <p:spPr>
          <a:xfrm>
            <a:off x="3505200" y="6477000"/>
            <a:ext cx="2133600" cy="365125"/>
          </a:xfrm>
          <a:prstGeom prst="rect">
            <a:avLst/>
          </a:prstGeom>
        </p:spPr>
        <p:txBody>
          <a:bodyPr/>
          <a:lstStyle/>
          <a:p>
            <a:fld id="{EF92D9A3-AE8C-409F-844C-3EF81B1AB311}" type="slidenum">
              <a:rPr lang="en-US" smtClean="0"/>
              <a:pPr/>
              <a:t>4</a:t>
            </a:fld>
            <a:endParaRPr lang="en-US" dirty="0"/>
          </a:p>
        </p:txBody>
      </p:sp>
      <p:sp>
        <p:nvSpPr>
          <p:cNvPr id="13" name="Title 8"/>
          <p:cNvSpPr>
            <a:spLocks noGrp="1"/>
          </p:cNvSpPr>
          <p:nvPr>
            <p:ph type="title"/>
          </p:nvPr>
        </p:nvSpPr>
        <p:spPr>
          <a:xfrm>
            <a:off x="0" y="-54735"/>
            <a:ext cx="9144000" cy="664335"/>
          </a:xfrm>
        </p:spPr>
        <p:txBody>
          <a:bodyPr>
            <a:noAutofit/>
          </a:bodyPr>
          <a:lstStyle/>
          <a:p>
            <a:r>
              <a:rPr lang="en-US" sz="3600" b="1" dirty="0">
                <a:latin typeface="Times New Roman" pitchFamily="18" charset="0"/>
                <a:cs typeface="Times New Roman" pitchFamily="18" charset="0"/>
              </a:rPr>
              <a:t/>
            </a:r>
            <a:br>
              <a:rPr lang="en-US" sz="3600" b="1"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2" name="TextBox 1"/>
          <p:cNvSpPr txBox="1"/>
          <p:nvPr/>
        </p:nvSpPr>
        <p:spPr>
          <a:xfrm>
            <a:off x="528694" y="594013"/>
            <a:ext cx="7620000" cy="646331"/>
          </a:xfrm>
          <a:prstGeom prst="rect">
            <a:avLst/>
          </a:prstGeom>
          <a:noFill/>
        </p:spPr>
        <p:txBody>
          <a:bodyPr wrap="square" rtlCol="0">
            <a:spAutoFit/>
          </a:bodyPr>
          <a:lstStyle/>
          <a:p>
            <a:pPr algn="ctr"/>
            <a:r>
              <a:rPr lang="en-US" sz="3600" b="1" dirty="0" smtClean="0">
                <a:solidFill>
                  <a:schemeClr val="tx2"/>
                </a:solidFill>
                <a:latin typeface="Times New Roman" pitchFamily="18" charset="0"/>
                <a:cs typeface="Times New Roman" panose="02020603050405020304" pitchFamily="18" charset="0"/>
              </a:rPr>
              <a:t>GIỚI THIỆU VỀ MÔN HỌC</a:t>
            </a:r>
            <a:endParaRPr lang="en-US" sz="36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83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228600"/>
            <a:ext cx="7696200" cy="990600"/>
          </a:xfrm>
        </p:spPr>
        <p:txBody>
          <a:bodyPr/>
          <a:lstStyle/>
          <a:p>
            <a:pPr eaLnBrk="1" hangingPunct="1"/>
            <a:r>
              <a:rPr lang="en-US" sz="3600" dirty="0" smtClean="0"/>
              <a:t>MỘT SỐ PHƯƠNG PHÁP CHỌN MẪU NGẪU NHIÊN</a:t>
            </a:r>
          </a:p>
        </p:txBody>
      </p:sp>
      <p:sp>
        <p:nvSpPr>
          <p:cNvPr id="4" name="Rectangle 14"/>
          <p:cNvSpPr>
            <a:spLocks noGrp="1" noChangeArrowheads="1"/>
          </p:cNvSpPr>
          <p:nvPr>
            <p:ph type="sldNum" sz="quarter" idx="10"/>
          </p:nvPr>
        </p:nvSpPr>
        <p:spPr/>
        <p:txBody>
          <a:bodyPr/>
          <a:lstStyle/>
          <a:p>
            <a:pPr>
              <a:defRPr/>
            </a:pPr>
            <a:fld id="{4732E1B0-A146-469C-B327-2708E74AAC7A}" type="slidenum">
              <a:rPr lang="en-US" smtClean="0"/>
              <a:pPr>
                <a:defRPr/>
              </a:pPr>
              <a:t>40</a:t>
            </a:fld>
            <a:endParaRPr lang="en-US" dirty="0"/>
          </a:p>
        </p:txBody>
      </p:sp>
      <p:sp>
        <p:nvSpPr>
          <p:cNvPr id="30722" name="Footer Placeholder 17"/>
          <p:cNvSpPr>
            <a:spLocks noGrp="1" noChangeArrowheads="1"/>
          </p:cNvSpPr>
          <p:nvPr>
            <p:ph type="ftr" sz="quarter" idx="11"/>
          </p:nvPr>
        </p:nvSpPr>
        <p:spPr bwMode="auto">
          <a:noFill/>
          <a:ln>
            <a:miter lim="800000"/>
            <a:headEnd/>
            <a:tailEnd/>
          </a:ln>
        </p:spPr>
        <p:txBody>
          <a:bodyPr/>
          <a:lstStyle/>
          <a:p>
            <a:endParaRPr lang="en-US" dirty="0" smtClean="0"/>
          </a:p>
          <a:p>
            <a:endParaRPr lang="en-US" dirty="0" smtClean="0"/>
          </a:p>
        </p:txBody>
      </p:sp>
      <p:sp>
        <p:nvSpPr>
          <p:cNvPr id="2" name="Rectangle 5"/>
          <p:cNvSpPr>
            <a:spLocks noChangeArrowheads="1"/>
          </p:cNvSpPr>
          <p:nvPr/>
        </p:nvSpPr>
        <p:spPr bwMode="auto">
          <a:xfrm>
            <a:off x="1219200" y="1524000"/>
            <a:ext cx="7010400" cy="5181600"/>
          </a:xfrm>
          <a:prstGeom prst="rect">
            <a:avLst/>
          </a:prstGeom>
          <a:solidFill>
            <a:schemeClr val="bg1"/>
          </a:solidFill>
          <a:ln w="9525">
            <a:noFill/>
            <a:miter lim="800000"/>
            <a:headEnd/>
            <a:tailEnd/>
          </a:ln>
        </p:spPr>
        <p:txBody>
          <a:bodyPr/>
          <a:lstStyle/>
          <a:p>
            <a:pPr>
              <a:lnSpc>
                <a:spcPct val="150000"/>
              </a:lnSpc>
            </a:pPr>
            <a:r>
              <a:rPr lang="en-US" sz="2000" b="1" dirty="0" smtClean="0">
                <a:solidFill>
                  <a:srgbClr val="0053A6"/>
                </a:solidFill>
              </a:rPr>
              <a:t>CHỌN MẪU PHÂN TẦNG</a:t>
            </a:r>
            <a:endParaRPr lang="en-US" sz="2000" dirty="0">
              <a:latin typeface="Times New Roman" pitchFamily="18" charset="0"/>
            </a:endParaRPr>
          </a:p>
          <a:p>
            <a:pPr eaLnBrk="0" hangingPunct="0">
              <a:lnSpc>
                <a:spcPct val="150000"/>
              </a:lnSpc>
            </a:pPr>
            <a:r>
              <a:rPr lang="en-US" sz="2200" b="1" dirty="0" err="1" smtClean="0">
                <a:solidFill>
                  <a:srgbClr val="000000"/>
                </a:solidFill>
                <a:latin typeface="Times New Roman" pitchFamily="18" charset="0"/>
              </a:rPr>
              <a:t>Khi</a:t>
            </a:r>
            <a:r>
              <a:rPr lang="en-US" sz="2200" b="1" dirty="0" smtClean="0">
                <a:solidFill>
                  <a:srgbClr val="000000"/>
                </a:solidFill>
                <a:latin typeface="Times New Roman" pitchFamily="18" charset="0"/>
              </a:rPr>
              <a:t> </a:t>
            </a:r>
            <a:r>
              <a:rPr lang="en-US" sz="2200" b="1" dirty="0" err="1" smtClean="0">
                <a:solidFill>
                  <a:srgbClr val="FF0000"/>
                </a:solidFill>
                <a:latin typeface="Times New Roman" pitchFamily="18" charset="0"/>
              </a:rPr>
              <a:t>tổng</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thể</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không</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đồng</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chất</a:t>
            </a:r>
            <a:r>
              <a:rPr lang="en-US" sz="2200" b="1" dirty="0" smtClean="0">
                <a:solidFill>
                  <a:srgbClr val="000000"/>
                </a:solidFill>
                <a:latin typeface="Times New Roman" pitchFamily="18" charset="0"/>
              </a:rPr>
              <a:t>, ta </a:t>
            </a:r>
            <a:r>
              <a:rPr lang="en-US" sz="2200" b="1" dirty="0" smtClean="0">
                <a:solidFill>
                  <a:srgbClr val="FF0000"/>
                </a:solidFill>
                <a:latin typeface="Times New Roman" pitchFamily="18" charset="0"/>
              </a:rPr>
              <a:t>chia</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tổng</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thể</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thành</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các</a:t>
            </a:r>
            <a:r>
              <a:rPr lang="en-US" sz="2200" b="1" dirty="0" smtClean="0">
                <a:solidFill>
                  <a:srgbClr val="000000"/>
                </a:solidFill>
                <a:latin typeface="Times New Roman" pitchFamily="18" charset="0"/>
              </a:rPr>
              <a:t> </a:t>
            </a:r>
            <a:r>
              <a:rPr lang="en-US" sz="2200" b="1" dirty="0" err="1" smtClean="0">
                <a:solidFill>
                  <a:srgbClr val="FF0000"/>
                </a:solidFill>
                <a:latin typeface="Times New Roman" pitchFamily="18" charset="0"/>
              </a:rPr>
              <a:t>tổng</a:t>
            </a:r>
            <a:r>
              <a:rPr lang="en-US" sz="2200" b="1" dirty="0" smtClean="0">
                <a:solidFill>
                  <a:srgbClr val="FF0000"/>
                </a:solidFill>
                <a:latin typeface="Times New Roman" pitchFamily="18" charset="0"/>
              </a:rPr>
              <a:t> </a:t>
            </a:r>
            <a:r>
              <a:rPr lang="en-US" sz="2200" b="1" dirty="0" err="1" smtClean="0">
                <a:solidFill>
                  <a:srgbClr val="FF0000"/>
                </a:solidFill>
                <a:latin typeface="Times New Roman" pitchFamily="18" charset="0"/>
              </a:rPr>
              <a:t>thể</a:t>
            </a:r>
            <a:r>
              <a:rPr lang="en-US" sz="2200" b="1" dirty="0" smtClean="0">
                <a:solidFill>
                  <a:srgbClr val="FF0000"/>
                </a:solidFill>
                <a:latin typeface="Times New Roman" pitchFamily="18" charset="0"/>
              </a:rPr>
              <a:t> con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Trong</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mỗi</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tổng</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thể</a:t>
            </a:r>
            <a:r>
              <a:rPr lang="en-US" sz="2200" b="1" dirty="0" smtClean="0">
                <a:solidFill>
                  <a:srgbClr val="000000"/>
                </a:solidFill>
                <a:latin typeface="Times New Roman" pitchFamily="18" charset="0"/>
              </a:rPr>
              <a:t> con, ta </a:t>
            </a:r>
            <a:r>
              <a:rPr lang="en-US" sz="2200" b="1" dirty="0" err="1" smtClean="0">
                <a:solidFill>
                  <a:srgbClr val="000000"/>
                </a:solidFill>
                <a:latin typeface="Times New Roman" pitchFamily="18" charset="0"/>
              </a:rPr>
              <a:t>chọn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mẫu</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theo</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cách</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lấy</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mẫu</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đơn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giản</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hoặc</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hệ</a:t>
            </a:r>
            <a:r>
              <a:rPr lang="en-US" sz="2200" b="1" dirty="0" smtClean="0">
                <a:solidFill>
                  <a:srgbClr val="000000"/>
                </a:solidFill>
                <a:latin typeface="Times New Roman" pitchFamily="18" charset="0"/>
              </a:rPr>
              <a:t> </a:t>
            </a:r>
            <a:r>
              <a:rPr lang="en-US" sz="2200" b="1" dirty="0" err="1" smtClean="0">
                <a:solidFill>
                  <a:srgbClr val="000000"/>
                </a:solidFill>
                <a:latin typeface="Times New Roman" pitchFamily="18" charset="0"/>
              </a:rPr>
              <a:t>thống</a:t>
            </a:r>
            <a:r>
              <a:rPr lang="en-US" sz="2200" b="1" dirty="0" smtClean="0">
                <a:solidFill>
                  <a:srgbClr val="000000"/>
                </a:solidFill>
                <a:latin typeface="Times New Roman" pitchFamily="18" charset="0"/>
              </a:rPr>
              <a:t>.</a:t>
            </a:r>
          </a:p>
          <a:p>
            <a:pPr eaLnBrk="0" hangingPunct="0">
              <a:lnSpc>
                <a:spcPct val="150000"/>
              </a:lnSpc>
            </a:pPr>
            <a:endParaRPr lang="en-US" sz="2200" b="1" dirty="0">
              <a:solidFill>
                <a:srgbClr val="000000"/>
              </a:solidFill>
              <a:latin typeface="Times New Roman" pitchFamily="18" charset="0"/>
            </a:endParaRPr>
          </a:p>
          <a:p>
            <a:pPr eaLnBrk="0" hangingPunct="0"/>
            <a:endParaRPr lang="en-US" sz="2000" dirty="0" smtClean="0">
              <a:latin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077" y="3573463"/>
            <a:ext cx="4468646" cy="2960687"/>
          </a:xfrm>
          <a:prstGeom prst="rect">
            <a:avLst/>
          </a:prstGeom>
        </p:spPr>
      </p:pic>
    </p:spTree>
    <p:extLst>
      <p:ext uri="{BB962C8B-B14F-4D97-AF65-F5344CB8AC3E}">
        <p14:creationId xmlns:p14="http://schemas.microsoft.com/office/powerpoint/2010/main" val="2637813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38200" y="228600"/>
            <a:ext cx="7696200" cy="990600"/>
          </a:xfrm>
        </p:spPr>
        <p:txBody>
          <a:bodyPr/>
          <a:lstStyle/>
          <a:p>
            <a:pPr eaLnBrk="1" hangingPunct="1"/>
            <a:r>
              <a:rPr lang="en-US" sz="3600" dirty="0" smtClean="0"/>
              <a:t>MỘT SỐ PHƯƠNG PHÁP CHỌN MẪU NGẪU NHIÊN</a:t>
            </a:r>
          </a:p>
        </p:txBody>
      </p:sp>
      <p:sp>
        <p:nvSpPr>
          <p:cNvPr id="4" name="Rectangle 14"/>
          <p:cNvSpPr>
            <a:spLocks noGrp="1" noChangeArrowheads="1"/>
          </p:cNvSpPr>
          <p:nvPr>
            <p:ph type="sldNum" sz="quarter" idx="10"/>
          </p:nvPr>
        </p:nvSpPr>
        <p:spPr/>
        <p:txBody>
          <a:bodyPr/>
          <a:lstStyle/>
          <a:p>
            <a:pPr>
              <a:defRPr/>
            </a:pPr>
            <a:fld id="{4732E1B0-A146-469C-B327-2708E74AAC7A}" type="slidenum">
              <a:rPr lang="en-US" smtClean="0"/>
              <a:pPr>
                <a:defRPr/>
              </a:pPr>
              <a:t>41</a:t>
            </a:fld>
            <a:endParaRPr lang="en-US" dirty="0"/>
          </a:p>
        </p:txBody>
      </p:sp>
      <p:sp>
        <p:nvSpPr>
          <p:cNvPr id="30722" name="Footer Placeholder 17"/>
          <p:cNvSpPr>
            <a:spLocks noGrp="1" noChangeArrowheads="1"/>
          </p:cNvSpPr>
          <p:nvPr>
            <p:ph type="ftr" sz="quarter" idx="11"/>
          </p:nvPr>
        </p:nvSpPr>
        <p:spPr bwMode="auto">
          <a:noFill/>
          <a:ln>
            <a:miter lim="800000"/>
            <a:headEnd/>
            <a:tailEnd/>
          </a:ln>
        </p:spPr>
        <p:txBody>
          <a:bodyPr/>
          <a:lstStyle/>
          <a:p>
            <a:endParaRPr lang="en-US" dirty="0" smtClean="0"/>
          </a:p>
          <a:p>
            <a:endParaRPr lang="en-US" dirty="0" smtClean="0"/>
          </a:p>
        </p:txBody>
      </p:sp>
      <p:sp>
        <p:nvSpPr>
          <p:cNvPr id="2" name="Rectangle 5"/>
          <p:cNvSpPr>
            <a:spLocks noChangeArrowheads="1"/>
          </p:cNvSpPr>
          <p:nvPr/>
        </p:nvSpPr>
        <p:spPr bwMode="auto">
          <a:xfrm>
            <a:off x="1219200" y="1524000"/>
            <a:ext cx="7010400" cy="5181600"/>
          </a:xfrm>
          <a:prstGeom prst="rect">
            <a:avLst/>
          </a:prstGeom>
          <a:solidFill>
            <a:schemeClr val="bg1"/>
          </a:solidFill>
          <a:ln w="9525">
            <a:noFill/>
            <a:miter lim="800000"/>
            <a:headEnd/>
            <a:tailEnd/>
          </a:ln>
        </p:spPr>
        <p:txBody>
          <a:bodyPr/>
          <a:lstStyle/>
          <a:p>
            <a:pPr>
              <a:lnSpc>
                <a:spcPct val="150000"/>
              </a:lnSpc>
            </a:pPr>
            <a:r>
              <a:rPr lang="en-US" sz="2000" b="1" dirty="0" smtClean="0">
                <a:solidFill>
                  <a:srgbClr val="0053A6"/>
                </a:solidFill>
              </a:rPr>
              <a:t>CHỌN MẪU THEO KHỐI, NHIỀU GIAI ĐOẠN</a:t>
            </a:r>
            <a:endParaRPr lang="en-US" sz="2000" dirty="0">
              <a:latin typeface="Times New Roman" pitchFamily="18" charset="0"/>
            </a:endParaRPr>
          </a:p>
          <a:p>
            <a:pPr eaLnBrk="0" hangingPunct="0">
              <a:lnSpc>
                <a:spcPct val="150000"/>
              </a:lnSpc>
            </a:pPr>
            <a:endParaRPr lang="en-US" sz="2200" b="1" dirty="0">
              <a:solidFill>
                <a:srgbClr val="000000"/>
              </a:solidFill>
              <a:latin typeface="Times New Roman" pitchFamily="18" charset="0"/>
            </a:endParaRPr>
          </a:p>
          <a:p>
            <a:pPr eaLnBrk="0" hangingPunct="0"/>
            <a:endParaRPr lang="en-US" sz="2000" dirty="0" smtClean="0">
              <a:latin typeface="Times New Roman"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716" y="3089684"/>
            <a:ext cx="4397368" cy="3139666"/>
          </a:xfrm>
          <a:prstGeom prst="rect">
            <a:avLst/>
          </a:prstGeom>
        </p:spPr>
      </p:pic>
    </p:spTree>
    <p:extLst>
      <p:ext uri="{BB962C8B-B14F-4D97-AF65-F5344CB8AC3E}">
        <p14:creationId xmlns:p14="http://schemas.microsoft.com/office/powerpoint/2010/main" val="11086740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VÍ DỤ</a:t>
            </a:r>
            <a:endParaRPr lang="en-US" dirty="0"/>
          </a:p>
        </p:txBody>
      </p:sp>
      <p:sp>
        <p:nvSpPr>
          <p:cNvPr id="4" name="Slide Number Placeholder 3"/>
          <p:cNvSpPr>
            <a:spLocks noGrp="1"/>
          </p:cNvSpPr>
          <p:nvPr>
            <p:ph type="sldNum" sz="quarter" idx="10"/>
          </p:nvPr>
        </p:nvSpPr>
        <p:spPr/>
        <p:txBody>
          <a:bodyPr/>
          <a:lstStyle/>
          <a:p>
            <a:pPr>
              <a:defRPr/>
            </a:pPr>
            <a:fld id="{2CB3198D-C55E-46E6-8960-576AED387128}" type="slidenum">
              <a:rPr lang="en-US" smtClean="0"/>
              <a:pPr>
                <a:defRPr/>
              </a:pPr>
              <a:t>42</a:t>
            </a:fld>
            <a:endParaRPr lang="en-US" dirty="0"/>
          </a:p>
        </p:txBody>
      </p:sp>
      <p:sp>
        <p:nvSpPr>
          <p:cNvPr id="5" name="Footer Placeholder 4"/>
          <p:cNvSpPr>
            <a:spLocks noGrp="1"/>
          </p:cNvSpPr>
          <p:nvPr>
            <p:ph type="ftr" sz="quarter" idx="11"/>
          </p:nvPr>
        </p:nvSpPr>
        <p:spPr/>
        <p:txBody>
          <a:bodyPr/>
          <a:lstStyle/>
          <a:p>
            <a:pPr>
              <a:defRPr/>
            </a:pPr>
            <a:r>
              <a:rPr lang="en-US" dirty="0" smtClean="0"/>
              <a:t> </a:t>
            </a:r>
          </a:p>
          <a:p>
            <a:pPr>
              <a:defRPr/>
            </a:pPr>
            <a:endParaRPr lang="en-US" dirty="0"/>
          </a:p>
        </p:txBody>
      </p:sp>
      <p:sp>
        <p:nvSpPr>
          <p:cNvPr id="6" name="Content Placeholder 5"/>
          <p:cNvSpPr>
            <a:spLocks noGrp="1"/>
          </p:cNvSpPr>
          <p:nvPr>
            <p:ph idx="1"/>
          </p:nvPr>
        </p:nvSpPr>
        <p:spPr>
          <a:xfrm>
            <a:off x="838200" y="1524000"/>
            <a:ext cx="8077200" cy="2590800"/>
          </a:xfrm>
          <a:prstGeom prst="roundRect">
            <a:avLst/>
          </a:prstGeom>
          <a:ln>
            <a:solidFill>
              <a:srgbClr val="E7F4F5"/>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just">
              <a:buNone/>
            </a:pPr>
            <a:r>
              <a:rPr lang="en-US" sz="2400" b="1" dirty="0" err="1" smtClean="0">
                <a:solidFill>
                  <a:schemeClr val="tx1"/>
                </a:solidFill>
              </a:rPr>
              <a:t>Bầu</a:t>
            </a:r>
            <a:r>
              <a:rPr lang="en-US" sz="2400" b="1" dirty="0" smtClean="0">
                <a:solidFill>
                  <a:schemeClr val="tx1"/>
                </a:solidFill>
              </a:rPr>
              <a:t> </a:t>
            </a:r>
            <a:r>
              <a:rPr lang="en-US" sz="2400" b="1" dirty="0" err="1" smtClean="0">
                <a:solidFill>
                  <a:schemeClr val="tx1"/>
                </a:solidFill>
              </a:rPr>
              <a:t>cử</a:t>
            </a:r>
            <a:r>
              <a:rPr lang="en-US" sz="2400" b="1" dirty="0" smtClean="0">
                <a:solidFill>
                  <a:schemeClr val="tx1"/>
                </a:solidFill>
              </a:rPr>
              <a:t> </a:t>
            </a:r>
            <a:r>
              <a:rPr lang="en-US" sz="2400" b="1" dirty="0" err="1" smtClean="0">
                <a:solidFill>
                  <a:schemeClr val="tx1"/>
                </a:solidFill>
              </a:rPr>
              <a:t>tổng</a:t>
            </a:r>
            <a:r>
              <a:rPr lang="en-US" sz="2400" b="1" dirty="0" smtClean="0">
                <a:solidFill>
                  <a:schemeClr val="tx1"/>
                </a:solidFill>
              </a:rPr>
              <a:t> </a:t>
            </a:r>
            <a:r>
              <a:rPr lang="en-US" sz="2400" b="1" dirty="0" err="1" smtClean="0">
                <a:solidFill>
                  <a:schemeClr val="tx1"/>
                </a:solidFill>
              </a:rPr>
              <a:t>thống</a:t>
            </a:r>
            <a:r>
              <a:rPr lang="en-US" sz="2400" b="1" dirty="0" smtClean="0">
                <a:solidFill>
                  <a:schemeClr val="tx1"/>
                </a:solidFill>
              </a:rPr>
              <a:t> </a:t>
            </a:r>
            <a:r>
              <a:rPr lang="en-US" sz="2400" b="1" dirty="0" err="1" smtClean="0">
                <a:solidFill>
                  <a:schemeClr val="tx1"/>
                </a:solidFill>
              </a:rPr>
              <a:t>Mỹ</a:t>
            </a:r>
            <a:endParaRPr lang="en-US" sz="2400" b="1" dirty="0" smtClean="0">
              <a:solidFill>
                <a:schemeClr val="tx1"/>
              </a:solidFill>
            </a:endParaRPr>
          </a:p>
          <a:p>
            <a:pPr marL="0" lvl="0" indent="0" algn="just">
              <a:buNone/>
            </a:pPr>
            <a:r>
              <a:rPr lang="en-US" sz="2400" dirty="0" err="1" smtClean="0">
                <a:solidFill>
                  <a:schemeClr val="tx1"/>
                </a:solidFill>
              </a:rPr>
              <a:t>Năm</a:t>
            </a:r>
            <a:r>
              <a:rPr lang="en-US" sz="2400" dirty="0" smtClean="0">
                <a:solidFill>
                  <a:schemeClr val="tx1"/>
                </a:solidFill>
              </a:rPr>
              <a:t> 1936, </a:t>
            </a:r>
            <a:r>
              <a:rPr lang="en-US" sz="2400" dirty="0" err="1" smtClean="0">
                <a:solidFill>
                  <a:schemeClr val="tx1"/>
                </a:solidFill>
              </a:rPr>
              <a:t>cuộc</a:t>
            </a:r>
            <a:r>
              <a:rPr lang="en-US" sz="2400" dirty="0" smtClean="0">
                <a:solidFill>
                  <a:schemeClr val="tx1"/>
                </a:solidFill>
              </a:rPr>
              <a:t> </a:t>
            </a:r>
            <a:r>
              <a:rPr lang="en-US" sz="2400" dirty="0" err="1" smtClean="0">
                <a:solidFill>
                  <a:schemeClr val="tx1"/>
                </a:solidFill>
              </a:rPr>
              <a:t>bầu</a:t>
            </a:r>
            <a:r>
              <a:rPr lang="en-US" sz="2400" dirty="0" smtClean="0">
                <a:solidFill>
                  <a:schemeClr val="tx1"/>
                </a:solidFill>
              </a:rPr>
              <a:t> </a:t>
            </a:r>
            <a:r>
              <a:rPr lang="en-US" sz="2400" dirty="0" err="1" smtClean="0">
                <a:solidFill>
                  <a:schemeClr val="tx1"/>
                </a:solidFill>
              </a:rPr>
              <a:t>cử</a:t>
            </a:r>
            <a:r>
              <a:rPr lang="en-US" sz="2400" dirty="0" smtClean="0">
                <a:solidFill>
                  <a:schemeClr val="tx1"/>
                </a:solidFill>
              </a:rPr>
              <a:t> </a:t>
            </a:r>
            <a:r>
              <a:rPr lang="en-US" sz="2400" dirty="0" err="1" smtClean="0">
                <a:solidFill>
                  <a:schemeClr val="tx1"/>
                </a:solidFill>
              </a:rPr>
              <a:t>Mỹ</a:t>
            </a:r>
            <a:r>
              <a:rPr lang="en-US" sz="2400" dirty="0" smtClean="0">
                <a:solidFill>
                  <a:schemeClr val="tx1"/>
                </a:solidFill>
              </a:rPr>
              <a:t> </a:t>
            </a:r>
            <a:r>
              <a:rPr lang="en-US" sz="2400" dirty="0" err="1" smtClean="0">
                <a:solidFill>
                  <a:schemeClr val="tx1"/>
                </a:solidFill>
              </a:rPr>
              <a:t>có</a:t>
            </a:r>
            <a:r>
              <a:rPr lang="vi-VN" sz="2400" dirty="0" smtClean="0">
                <a:solidFill>
                  <a:schemeClr val="tx1"/>
                </a:solidFill>
              </a:rPr>
              <a:t> </a:t>
            </a:r>
            <a:r>
              <a:rPr lang="vi-VN" sz="2400" dirty="0">
                <a:solidFill>
                  <a:schemeClr val="tx1"/>
                </a:solidFill>
              </a:rPr>
              <a:t>hai ứng cử viên sáng giá cho chức vụ tổng thống là: Franklin D.Roosevelt (Đảng Dân chủ) và Alf Landon (Đảng Cộng hòa). Có rất nhiều tạp chí và tổ chức tham gia dự đoán kết quả của cuộc bầu cử trong đó có tạp chí Literary Digest và nhóm thăm dò dư luận George Gallup.</a:t>
            </a:r>
            <a:endParaRPr lang="en-US" sz="2400" dirty="0">
              <a:solidFill>
                <a:schemeClr val="tx1"/>
              </a:solidFill>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4294652"/>
            <a:ext cx="3657600" cy="2433967"/>
          </a:xfrm>
          <a:prstGeom prst="rect">
            <a:avLst/>
          </a:prstGeom>
        </p:spPr>
      </p:pic>
    </p:spTree>
    <p:extLst>
      <p:ext uri="{BB962C8B-B14F-4D97-AF65-F5344CB8AC3E}">
        <p14:creationId xmlns:p14="http://schemas.microsoft.com/office/powerpoint/2010/main" val="349329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VÍ DỤ</a:t>
            </a:r>
            <a:endParaRPr lang="en-US" dirty="0"/>
          </a:p>
        </p:txBody>
      </p:sp>
      <p:sp>
        <p:nvSpPr>
          <p:cNvPr id="4" name="Slide Number Placeholder 3"/>
          <p:cNvSpPr>
            <a:spLocks noGrp="1"/>
          </p:cNvSpPr>
          <p:nvPr>
            <p:ph type="sldNum" sz="quarter" idx="10"/>
          </p:nvPr>
        </p:nvSpPr>
        <p:spPr/>
        <p:txBody>
          <a:bodyPr/>
          <a:lstStyle/>
          <a:p>
            <a:pPr>
              <a:defRPr/>
            </a:pPr>
            <a:fld id="{2CB3198D-C55E-46E6-8960-576AED387128}" type="slidenum">
              <a:rPr lang="en-US" smtClean="0"/>
              <a:pPr>
                <a:defRPr/>
              </a:pPr>
              <a:t>43</a:t>
            </a:fld>
            <a:endParaRPr lang="en-US" dirty="0"/>
          </a:p>
        </p:txBody>
      </p:sp>
      <p:sp>
        <p:nvSpPr>
          <p:cNvPr id="5" name="Footer Placeholder 4"/>
          <p:cNvSpPr>
            <a:spLocks noGrp="1"/>
          </p:cNvSpPr>
          <p:nvPr>
            <p:ph type="ftr" sz="quarter" idx="11"/>
          </p:nvPr>
        </p:nvSpPr>
        <p:spPr/>
        <p:txBody>
          <a:bodyPr/>
          <a:lstStyle/>
          <a:p>
            <a:pPr>
              <a:defRPr/>
            </a:pPr>
            <a:r>
              <a:rPr lang="en-US" dirty="0" smtClean="0"/>
              <a:t> </a:t>
            </a:r>
          </a:p>
          <a:p>
            <a:pPr>
              <a:defRPr/>
            </a:pPr>
            <a:endParaRPr lang="en-US" dirty="0"/>
          </a:p>
        </p:txBody>
      </p:sp>
      <p:sp>
        <p:nvSpPr>
          <p:cNvPr id="6" name="Content Placeholder 5"/>
          <p:cNvSpPr>
            <a:spLocks noGrp="1"/>
          </p:cNvSpPr>
          <p:nvPr>
            <p:ph idx="1"/>
          </p:nvPr>
        </p:nvSpPr>
        <p:spPr>
          <a:xfrm>
            <a:off x="609600" y="1524000"/>
            <a:ext cx="8077200" cy="2895600"/>
          </a:xfrm>
          <a:prstGeom prst="roundRect">
            <a:avLst/>
          </a:prstGeom>
          <a:ln>
            <a:solidFill>
              <a:srgbClr val="E7F4F5"/>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400" dirty="0" smtClean="0">
                <a:solidFill>
                  <a:schemeClr val="tx1"/>
                </a:solidFill>
              </a:rPr>
              <a:t>Tạp chí Literary Digest chọn mẫu gồm 2.4 triệu người từ danh bạ điện thoại và từ tên thành viên của các câu lạc bộ. Tạp chí này đã dự đoán Alf Landon sẽ đánh bại Franklin D.Roosevelt với tỉ lệ là 57</a:t>
            </a:r>
            <a:r>
              <a:rPr lang="en-US" sz="2400" dirty="0" smtClean="0">
                <a:solidFill>
                  <a:schemeClr val="tx1"/>
                </a:solidFill>
              </a:rPr>
              <a:t>:</a:t>
            </a:r>
            <a:r>
              <a:rPr lang="vi-VN" sz="2400" dirty="0" smtClean="0">
                <a:solidFill>
                  <a:schemeClr val="tx1"/>
                </a:solidFill>
              </a:rPr>
              <a:t> 43</a:t>
            </a:r>
            <a:r>
              <a:rPr lang="en-US" sz="2400" dirty="0" smtClean="0">
                <a:solidFill>
                  <a:schemeClr val="tx1"/>
                </a:solidFill>
              </a:rPr>
              <a:t>.</a:t>
            </a:r>
          </a:p>
          <a:p>
            <a:pPr algn="just"/>
            <a:r>
              <a:rPr lang="vi-VN" sz="2400" dirty="0">
                <a:solidFill>
                  <a:schemeClr val="tx1"/>
                </a:solidFill>
              </a:rPr>
              <a:t>Nhóm George Gallup </a:t>
            </a:r>
            <a:r>
              <a:rPr lang="en-US" sz="2400" dirty="0" smtClean="0">
                <a:solidFill>
                  <a:schemeClr val="tx1"/>
                </a:solidFill>
              </a:rPr>
              <a:t>c</a:t>
            </a:r>
            <a:r>
              <a:rPr lang="vi-VN" sz="2400" dirty="0" smtClean="0">
                <a:solidFill>
                  <a:schemeClr val="tx1"/>
                </a:solidFill>
              </a:rPr>
              <a:t>họn </a:t>
            </a:r>
            <a:r>
              <a:rPr lang="vi-VN" sz="2400" dirty="0">
                <a:solidFill>
                  <a:schemeClr val="tx1"/>
                </a:solidFill>
              </a:rPr>
              <a:t>mẫu gồm 5000 người theo một phương pháp chọn mẫu kiểu hệ thống và dự đoán Roosevelt sẽ dành chiến </a:t>
            </a:r>
            <a:r>
              <a:rPr lang="vi-VN" sz="2400" dirty="0" smtClean="0">
                <a:solidFill>
                  <a:schemeClr val="tx1"/>
                </a:solidFill>
              </a:rPr>
              <a:t>thắng</a:t>
            </a:r>
            <a:r>
              <a:rPr lang="en-US" sz="2400" dirty="0" smtClean="0">
                <a:solidFill>
                  <a:schemeClr val="tx1"/>
                </a:solidFill>
              </a:rPr>
              <a:t>.</a:t>
            </a:r>
            <a:endParaRPr lang="en-US" sz="2400" b="1" dirty="0" smtClean="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831" y="4408487"/>
            <a:ext cx="4257675" cy="2286000"/>
          </a:xfrm>
          <a:prstGeom prst="rect">
            <a:avLst/>
          </a:prstGeom>
        </p:spPr>
      </p:pic>
    </p:spTree>
    <p:extLst>
      <p:ext uri="{BB962C8B-B14F-4D97-AF65-F5344CB8AC3E}">
        <p14:creationId xmlns:p14="http://schemas.microsoft.com/office/powerpoint/2010/main" val="195988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VÍ DỤ</a:t>
            </a:r>
            <a:endParaRPr lang="en-US" dirty="0"/>
          </a:p>
        </p:txBody>
      </p:sp>
      <p:sp>
        <p:nvSpPr>
          <p:cNvPr id="4" name="Slide Number Placeholder 3"/>
          <p:cNvSpPr>
            <a:spLocks noGrp="1"/>
          </p:cNvSpPr>
          <p:nvPr>
            <p:ph type="sldNum" sz="quarter" idx="10"/>
          </p:nvPr>
        </p:nvSpPr>
        <p:spPr/>
        <p:txBody>
          <a:bodyPr/>
          <a:lstStyle/>
          <a:p>
            <a:pPr>
              <a:defRPr/>
            </a:pPr>
            <a:fld id="{2CB3198D-C55E-46E6-8960-576AED387128}" type="slidenum">
              <a:rPr lang="en-US" smtClean="0"/>
              <a:pPr>
                <a:defRPr/>
              </a:pPr>
              <a:t>44</a:t>
            </a:fld>
            <a:endParaRPr lang="en-US" dirty="0"/>
          </a:p>
        </p:txBody>
      </p:sp>
      <p:sp>
        <p:nvSpPr>
          <p:cNvPr id="5" name="Footer Placeholder 4"/>
          <p:cNvSpPr>
            <a:spLocks noGrp="1"/>
          </p:cNvSpPr>
          <p:nvPr>
            <p:ph type="ftr" sz="quarter" idx="11"/>
          </p:nvPr>
        </p:nvSpPr>
        <p:spPr/>
        <p:txBody>
          <a:bodyPr/>
          <a:lstStyle/>
          <a:p>
            <a:pPr>
              <a:defRPr/>
            </a:pPr>
            <a:r>
              <a:rPr lang="en-US" dirty="0" smtClean="0"/>
              <a:t> </a:t>
            </a:r>
          </a:p>
          <a:p>
            <a:pPr>
              <a:defRPr/>
            </a:pPr>
            <a:endParaRPr lang="en-US" dirty="0"/>
          </a:p>
        </p:txBody>
      </p:sp>
      <p:sp>
        <p:nvSpPr>
          <p:cNvPr id="6" name="Content Placeholder 5"/>
          <p:cNvSpPr>
            <a:spLocks noGrp="1"/>
          </p:cNvSpPr>
          <p:nvPr>
            <p:ph idx="1"/>
          </p:nvPr>
        </p:nvSpPr>
        <p:spPr>
          <a:xfrm>
            <a:off x="152400" y="1981200"/>
            <a:ext cx="3810000" cy="2667000"/>
          </a:xfrm>
          <a:prstGeom prst="roundRect">
            <a:avLst/>
          </a:prstGeom>
          <a:ln>
            <a:solidFill>
              <a:srgbClr val="E7F4F5"/>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buNone/>
            </a:pPr>
            <a:r>
              <a:rPr lang="vi-VN" sz="2400" dirty="0">
                <a:solidFill>
                  <a:schemeClr val="tx1"/>
                </a:solidFill>
              </a:rPr>
              <a:t>Thực tế Roosevelt đã dành chiến thắng lớn. Như vậy nhóm George Gallup đã dự đoán đúng còn tạp chí Literary Digest đã dự đoán sai. </a:t>
            </a:r>
            <a:r>
              <a:rPr lang="vi-VN" sz="2400">
                <a:solidFill>
                  <a:schemeClr val="tx1"/>
                </a:solidFill>
              </a:rPr>
              <a:t>Nguyên </a:t>
            </a:r>
            <a:r>
              <a:rPr lang="vi-VN" sz="2400" smtClean="0">
                <a:solidFill>
                  <a:schemeClr val="tx1"/>
                </a:solidFill>
              </a:rPr>
              <a:t>nhân?</a:t>
            </a:r>
            <a:endParaRPr lang="en-US" sz="2400" b="1" dirty="0" smtClean="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1912551"/>
            <a:ext cx="3223260" cy="4649308"/>
          </a:xfrm>
          <a:prstGeom prst="rect">
            <a:avLst/>
          </a:prstGeom>
        </p:spPr>
      </p:pic>
    </p:spTree>
    <p:extLst>
      <p:ext uri="{BB962C8B-B14F-4D97-AF65-F5344CB8AC3E}">
        <p14:creationId xmlns:p14="http://schemas.microsoft.com/office/powerpoint/2010/main" val="411505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Bài tập</a:t>
            </a:r>
            <a:endParaRPr lang="en-US"/>
          </a:p>
        </p:txBody>
      </p:sp>
      <p:sp>
        <p:nvSpPr>
          <p:cNvPr id="3" name="Content Placeholder 2"/>
          <p:cNvSpPr>
            <a:spLocks noGrp="1"/>
          </p:cNvSpPr>
          <p:nvPr>
            <p:ph idx="1"/>
          </p:nvPr>
        </p:nvSpPr>
        <p:spPr/>
        <p:txBody>
          <a:bodyPr/>
          <a:lstStyle/>
          <a:p>
            <a:pPr marL="0" indent="0">
              <a:buNone/>
            </a:pPr>
            <a:r>
              <a:rPr lang="en-US"/>
              <a:t>X</a:t>
            </a:r>
            <a:r>
              <a:rPr lang="vi-VN" smtClean="0"/>
              <a:t>ác </a:t>
            </a:r>
            <a:r>
              <a:rPr lang="vi-VN"/>
              <a:t>định đối tượng, biến và </a:t>
            </a:r>
            <a:r>
              <a:rPr lang="en-US" smtClean="0"/>
              <a:t> quan sát</a:t>
            </a:r>
            <a:r>
              <a:rPr lang="vi-VN" smtClean="0"/>
              <a:t>: </a:t>
            </a:r>
            <a:endParaRPr lang="en-US" smtClean="0"/>
          </a:p>
          <a:p>
            <a:r>
              <a:rPr lang="vi-VN" smtClean="0"/>
              <a:t>Điểm </a:t>
            </a:r>
            <a:r>
              <a:rPr lang="vi-VN"/>
              <a:t>thi cuối kì môn TKXHH của Tuấn là 8.5</a:t>
            </a:r>
            <a:r>
              <a:rPr lang="vi-VN" smtClean="0"/>
              <a:t>.</a:t>
            </a:r>
            <a:endParaRPr lang="en-US" smtClean="0"/>
          </a:p>
          <a:p>
            <a:r>
              <a:rPr lang="vi-VN" smtClean="0"/>
              <a:t>Chuyên </a:t>
            </a:r>
            <a:r>
              <a:rPr lang="vi-VN"/>
              <a:t>ngành của Mai là Kế toán. </a:t>
            </a:r>
            <a:endParaRPr lang="en-US" smtClean="0"/>
          </a:p>
          <a:p>
            <a:r>
              <a:rPr lang="vi-VN" smtClean="0"/>
              <a:t> </a:t>
            </a:r>
            <a:r>
              <a:rPr lang="vi-VN"/>
              <a:t>Huy có 5 năm kinh nghiệm trong nghề</a:t>
            </a:r>
            <a:r>
              <a:rPr lang="vi-VN" smtClean="0"/>
              <a:t>.</a:t>
            </a:r>
            <a:endParaRPr lang="en-US" smtClean="0"/>
          </a:p>
          <a:p>
            <a:r>
              <a:rPr lang="en-US" smtClean="0"/>
              <a:t> </a:t>
            </a:r>
            <a:r>
              <a:rPr lang="vi-VN" smtClean="0"/>
              <a:t>Hương </a:t>
            </a:r>
            <a:r>
              <a:rPr lang="vi-VN"/>
              <a:t>là giáo viên có trình độ thạc sỹ</a:t>
            </a:r>
            <a:r>
              <a:rPr lang="vi-VN" smtClean="0"/>
              <a:t>.</a:t>
            </a:r>
            <a:endParaRPr lang="en-US" smtClean="0"/>
          </a:p>
          <a:p>
            <a:r>
              <a:rPr lang="vi-VN" smtClean="0"/>
              <a:t>Giá </a:t>
            </a:r>
            <a:r>
              <a:rPr lang="vi-VN"/>
              <a:t>bán một lon coca là 5000 đ. </a:t>
            </a:r>
            <a:endParaRPr lang="en-US" smtClean="0"/>
          </a:p>
          <a:p>
            <a:r>
              <a:rPr lang="vi-VN" smtClean="0"/>
              <a:t>Năm </a:t>
            </a:r>
            <a:r>
              <a:rPr lang="vi-VN"/>
              <a:t>2013, Thu nhập bình quân đâu người của Việt Nam là 1960 </a:t>
            </a:r>
            <a:r>
              <a:rPr lang="vi-VN" smtClean="0"/>
              <a:t>$.</a:t>
            </a:r>
            <a:endParaRPr lang="en-US"/>
          </a:p>
        </p:txBody>
      </p:sp>
      <p:sp>
        <p:nvSpPr>
          <p:cNvPr id="4" name="Slide Number Placeholder 3"/>
          <p:cNvSpPr>
            <a:spLocks noGrp="1"/>
          </p:cNvSpPr>
          <p:nvPr>
            <p:ph type="sldNum" sz="quarter" idx="10"/>
          </p:nvPr>
        </p:nvSpPr>
        <p:spPr/>
        <p:txBody>
          <a:bodyPr/>
          <a:lstStyle/>
          <a:p>
            <a:pPr>
              <a:defRPr/>
            </a:pPr>
            <a:r>
              <a:rPr lang="en-US" smtClean="0"/>
              <a:t>Chap 1-</a:t>
            </a:r>
            <a:fld id="{2CB3198D-C55E-46E6-8960-576AED387128}" type="slidenum">
              <a:rPr lang="en-US" smtClean="0"/>
              <a:pPr>
                <a:defRPr/>
              </a:pPr>
              <a:t>45</a:t>
            </a:fld>
            <a:endParaRPr lang="en-US"/>
          </a:p>
        </p:txBody>
      </p:sp>
      <p:sp>
        <p:nvSpPr>
          <p:cNvPr id="5" name="Footer Placeholder 4"/>
          <p:cNvSpPr>
            <a:spLocks noGrp="1"/>
          </p:cNvSpPr>
          <p:nvPr>
            <p:ph type="ftr" sz="quarter" idx="11"/>
          </p:nvPr>
        </p:nvSpPr>
        <p:spPr/>
        <p:txBody>
          <a:bodyPr/>
          <a:lstStyle/>
          <a:p>
            <a:pPr>
              <a:defRPr/>
            </a:pPr>
            <a:r>
              <a:rPr lang="en-US" smtClean="0"/>
              <a:t>Copyright ©2013 Pearson Education, Inc. publishing as Prentice Hall </a:t>
            </a:r>
          </a:p>
          <a:p>
            <a:pPr>
              <a:defRPr/>
            </a:pPr>
            <a:endParaRPr lang="en-US"/>
          </a:p>
        </p:txBody>
      </p:sp>
    </p:spTree>
    <p:extLst>
      <p:ext uri="{BB962C8B-B14F-4D97-AF65-F5344CB8AC3E}">
        <p14:creationId xmlns:p14="http://schemas.microsoft.com/office/powerpoint/2010/main" val="40643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Bài tập</a:t>
            </a:r>
            <a:endParaRPr lang="en-US"/>
          </a:p>
        </p:txBody>
      </p:sp>
      <p:sp>
        <p:nvSpPr>
          <p:cNvPr id="3" name="Content Placeholder 2"/>
          <p:cNvSpPr>
            <a:spLocks noGrp="1"/>
          </p:cNvSpPr>
          <p:nvPr>
            <p:ph idx="1"/>
          </p:nvPr>
        </p:nvSpPr>
        <p:spPr/>
        <p:txBody>
          <a:bodyPr/>
          <a:lstStyle/>
          <a:p>
            <a:pPr marL="0" indent="0">
              <a:buNone/>
            </a:pPr>
            <a:r>
              <a:rPr lang="en-US" smtClean="0"/>
              <a:t>Một trường đại học đề nghị với công ty Pepsi một hợp đồng cho phép bán nước giải khát của công ty trong khuôn viên của trường trong năm học tới. Đổi lại, trường sẽ nhận 35% doanh thu cộng với 40000$.</a:t>
            </a:r>
          </a:p>
          <a:p>
            <a:pPr marL="0" indent="0">
              <a:buNone/>
            </a:pPr>
            <a:r>
              <a:rPr lang="en-US" smtClean="0"/>
              <a:t>Công ty cần những thông tin gì?</a:t>
            </a:r>
          </a:p>
          <a:p>
            <a:endParaRPr lang="en-US"/>
          </a:p>
        </p:txBody>
      </p:sp>
      <p:sp>
        <p:nvSpPr>
          <p:cNvPr id="4" name="Slide Number Placeholder 3"/>
          <p:cNvSpPr>
            <a:spLocks noGrp="1"/>
          </p:cNvSpPr>
          <p:nvPr>
            <p:ph type="sldNum" sz="quarter" idx="10"/>
          </p:nvPr>
        </p:nvSpPr>
        <p:spPr/>
        <p:txBody>
          <a:bodyPr/>
          <a:lstStyle/>
          <a:p>
            <a:pPr>
              <a:defRPr/>
            </a:pPr>
            <a:r>
              <a:rPr lang="en-US" smtClean="0"/>
              <a:t>Chap 1-</a:t>
            </a:r>
            <a:fld id="{2CB3198D-C55E-46E6-8960-576AED387128}" type="slidenum">
              <a:rPr lang="en-US" smtClean="0"/>
              <a:pPr>
                <a:defRPr/>
              </a:pPr>
              <a:t>46</a:t>
            </a:fld>
            <a:endParaRPr lang="en-US"/>
          </a:p>
        </p:txBody>
      </p:sp>
      <p:sp>
        <p:nvSpPr>
          <p:cNvPr id="5" name="Footer Placeholder 4"/>
          <p:cNvSpPr>
            <a:spLocks noGrp="1"/>
          </p:cNvSpPr>
          <p:nvPr>
            <p:ph type="ftr" sz="quarter" idx="11"/>
          </p:nvPr>
        </p:nvSpPr>
        <p:spPr/>
        <p:txBody>
          <a:bodyPr/>
          <a:lstStyle/>
          <a:p>
            <a:pPr>
              <a:defRPr/>
            </a:pPr>
            <a:r>
              <a:rPr lang="en-US" smtClean="0"/>
              <a:t>Copyright ©2013 Pearson Education, Inc. publishing as Prentice Hall </a:t>
            </a:r>
          </a:p>
          <a:p>
            <a:pPr>
              <a:defRPr/>
            </a:pPr>
            <a:endParaRPr lang="en-US"/>
          </a:p>
        </p:txBody>
      </p:sp>
    </p:spTree>
    <p:extLst>
      <p:ext uri="{BB962C8B-B14F-4D97-AF65-F5344CB8AC3E}">
        <p14:creationId xmlns:p14="http://schemas.microsoft.com/office/powerpoint/2010/main" val="3965476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216025" y="492125"/>
            <a:ext cx="6200775" cy="727075"/>
          </a:xfrm>
        </p:spPr>
        <p:txBody>
          <a:bodyPr/>
          <a:lstStyle/>
          <a:p>
            <a:pPr eaLnBrk="1" hangingPunct="1"/>
            <a:r>
              <a:rPr lang="en-US" dirty="0" err="1" smtClean="0"/>
              <a:t>Tổng</a:t>
            </a:r>
            <a:r>
              <a:rPr lang="en-US" dirty="0" smtClean="0"/>
              <a:t> </a:t>
            </a:r>
            <a:r>
              <a:rPr lang="en-US" dirty="0" err="1" smtClean="0"/>
              <a:t>kết</a:t>
            </a:r>
            <a:endParaRPr lang="en-US" dirty="0" smtClean="0"/>
          </a:p>
        </p:txBody>
      </p:sp>
      <p:sp>
        <p:nvSpPr>
          <p:cNvPr id="18436" name="Rectangle 3"/>
          <p:cNvSpPr>
            <a:spLocks noGrp="1" noChangeArrowheads="1"/>
          </p:cNvSpPr>
          <p:nvPr>
            <p:ph idx="1"/>
          </p:nvPr>
        </p:nvSpPr>
        <p:spPr>
          <a:xfrm>
            <a:off x="76200" y="1905000"/>
            <a:ext cx="8915400" cy="4191000"/>
          </a:xfrm>
        </p:spPr>
        <p:txBody>
          <a:bodyPr/>
          <a:lstStyle/>
          <a:p>
            <a:pPr eaLnBrk="1" hangingPunct="1">
              <a:lnSpc>
                <a:spcPct val="90000"/>
              </a:lnSpc>
              <a:buFont typeface="Wingdings" pitchFamily="2" charset="2"/>
              <a:buNone/>
            </a:pPr>
            <a:r>
              <a:rPr lang="en-US" b="1" dirty="0" err="1" smtClean="0"/>
              <a:t>Trong</a:t>
            </a:r>
            <a:r>
              <a:rPr lang="en-US" b="1" dirty="0" smtClean="0"/>
              <a:t> </a:t>
            </a:r>
            <a:r>
              <a:rPr lang="en-US" b="1" dirty="0" err="1" smtClean="0"/>
              <a:t>bài</a:t>
            </a:r>
            <a:r>
              <a:rPr lang="en-US" b="1" dirty="0" smtClean="0"/>
              <a:t> </a:t>
            </a:r>
            <a:r>
              <a:rPr lang="en-US" b="1" dirty="0" err="1" smtClean="0"/>
              <a:t>này</a:t>
            </a:r>
            <a:r>
              <a:rPr lang="en-US" b="1" dirty="0" smtClean="0"/>
              <a:t>, </a:t>
            </a:r>
            <a:r>
              <a:rPr lang="en-US" b="1" dirty="0" err="1" smtClean="0"/>
              <a:t>chúng</a:t>
            </a:r>
            <a:r>
              <a:rPr lang="en-US" b="1" dirty="0" smtClean="0"/>
              <a:t> ta </a:t>
            </a:r>
            <a:r>
              <a:rPr lang="en-US" b="1" dirty="0" err="1" smtClean="0"/>
              <a:t>đã</a:t>
            </a:r>
            <a:r>
              <a:rPr lang="en-US" b="1" dirty="0" smtClean="0"/>
              <a:t>:</a:t>
            </a:r>
            <a:r>
              <a:rPr lang="en-US" dirty="0" smtClean="0"/>
              <a:t> </a:t>
            </a:r>
          </a:p>
          <a:p>
            <a:pPr>
              <a:lnSpc>
                <a:spcPct val="150000"/>
              </a:lnSpc>
            </a:pPr>
            <a:r>
              <a:rPr lang="en-US" dirty="0" err="1" smtClean="0"/>
              <a:t>Mô</a:t>
            </a:r>
            <a:r>
              <a:rPr lang="en-US" dirty="0" smtClean="0"/>
              <a:t> </a:t>
            </a:r>
            <a:r>
              <a:rPr lang="en-US" dirty="0" err="1" smtClean="0"/>
              <a:t>tả</a:t>
            </a:r>
            <a:r>
              <a:rPr lang="en-US" dirty="0" smtClean="0"/>
              <a:t> </a:t>
            </a:r>
            <a:r>
              <a:rPr lang="en-US" dirty="0" err="1" smtClean="0"/>
              <a:t>được</a:t>
            </a:r>
            <a:r>
              <a:rPr lang="en-US" dirty="0" smtClean="0"/>
              <a:t> </a:t>
            </a:r>
            <a:r>
              <a:rPr lang="en-US" dirty="0" err="1" smtClean="0"/>
              <a:t>Thống</a:t>
            </a:r>
            <a:r>
              <a:rPr lang="en-US" dirty="0" smtClean="0"/>
              <a:t> </a:t>
            </a:r>
            <a:r>
              <a:rPr lang="en-US" dirty="0" err="1" smtClean="0"/>
              <a:t>kê</a:t>
            </a:r>
            <a:r>
              <a:rPr lang="en-US" dirty="0" smtClean="0"/>
              <a:t> </a:t>
            </a:r>
            <a:r>
              <a:rPr lang="en-US" dirty="0" err="1" smtClean="0"/>
              <a:t>là</a:t>
            </a:r>
            <a:r>
              <a:rPr lang="en-US" dirty="0" smtClean="0"/>
              <a:t> </a:t>
            </a:r>
            <a:r>
              <a:rPr lang="en-US" dirty="0" err="1" smtClean="0"/>
              <a:t>gì</a:t>
            </a:r>
            <a:r>
              <a:rPr lang="en-US" dirty="0"/>
              <a:t>.</a:t>
            </a:r>
            <a:endParaRPr lang="en-US" dirty="0" smtClean="0"/>
          </a:p>
          <a:p>
            <a:pPr>
              <a:lnSpc>
                <a:spcPct val="150000"/>
              </a:lnSpc>
            </a:pPr>
            <a:r>
              <a:rPr lang="en-US" dirty="0" err="1" smtClean="0"/>
              <a:t>Thảo</a:t>
            </a:r>
            <a:r>
              <a:rPr lang="en-US" dirty="0" smtClean="0"/>
              <a:t> </a:t>
            </a:r>
            <a:r>
              <a:rPr lang="en-US" dirty="0" err="1" smtClean="0"/>
              <a:t>luận</a:t>
            </a:r>
            <a:r>
              <a:rPr lang="en-US" dirty="0" smtClean="0"/>
              <a:t> </a:t>
            </a:r>
            <a:r>
              <a:rPr lang="en-US" dirty="0" err="1" smtClean="0"/>
              <a:t>được</a:t>
            </a:r>
            <a:r>
              <a:rPr lang="en-US" dirty="0" smtClean="0"/>
              <a:t> </a:t>
            </a:r>
            <a:r>
              <a:rPr lang="en-US" dirty="0" err="1" smtClean="0"/>
              <a:t>tại</a:t>
            </a:r>
            <a:r>
              <a:rPr lang="en-US" dirty="0" smtClean="0"/>
              <a:t> </a:t>
            </a:r>
            <a:r>
              <a:rPr lang="en-US" dirty="0" err="1" smtClean="0"/>
              <a:t>sao</a:t>
            </a:r>
            <a:r>
              <a:rPr lang="en-US" dirty="0" smtClean="0"/>
              <a:t> </a:t>
            </a:r>
            <a:r>
              <a:rPr lang="en-US" dirty="0" err="1" smtClean="0"/>
              <a:t>thống</a:t>
            </a:r>
            <a:r>
              <a:rPr lang="en-US" dirty="0" smtClean="0"/>
              <a:t> </a:t>
            </a:r>
            <a:r>
              <a:rPr lang="en-US" dirty="0" err="1" smtClean="0"/>
              <a:t>kê</a:t>
            </a:r>
            <a:r>
              <a:rPr lang="en-US" dirty="0" smtClean="0"/>
              <a:t> </a:t>
            </a:r>
            <a:r>
              <a:rPr lang="en-US" dirty="0" err="1" smtClean="0"/>
              <a:t>lại</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trong</a:t>
            </a:r>
            <a:r>
              <a:rPr lang="en-US" dirty="0" smtClean="0"/>
              <a:t> KTXH.</a:t>
            </a:r>
          </a:p>
          <a:p>
            <a:pPr eaLnBrk="1" hangingPunct="1">
              <a:lnSpc>
                <a:spcPct val="200000"/>
              </a:lnSpc>
            </a:pPr>
            <a:r>
              <a:rPr lang="en-US" dirty="0" err="1" smtClean="0"/>
              <a:t>Định</a:t>
            </a:r>
            <a:r>
              <a:rPr lang="en-US" dirty="0" smtClean="0"/>
              <a:t> </a:t>
            </a:r>
            <a:r>
              <a:rPr lang="en-US" dirty="0" err="1" smtClean="0"/>
              <a:t>nghĩa</a:t>
            </a:r>
            <a:r>
              <a:rPr lang="en-US" dirty="0" smtClean="0"/>
              <a:t> </a:t>
            </a:r>
            <a:r>
              <a:rPr lang="en-US" dirty="0" err="1" smtClean="0"/>
              <a:t>một</a:t>
            </a:r>
            <a:r>
              <a:rPr lang="en-US" dirty="0" smtClean="0"/>
              <a:t> </a:t>
            </a:r>
            <a:r>
              <a:rPr lang="en-US" dirty="0" err="1" smtClean="0"/>
              <a:t>số</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trong</a:t>
            </a:r>
            <a:r>
              <a:rPr lang="en-US" dirty="0" smtClean="0"/>
              <a:t> </a:t>
            </a:r>
            <a:r>
              <a:rPr lang="en-US" dirty="0" err="1" smtClean="0"/>
              <a:t>Thống</a:t>
            </a:r>
            <a:r>
              <a:rPr lang="en-US" dirty="0" smtClean="0"/>
              <a:t> </a:t>
            </a:r>
            <a:r>
              <a:rPr lang="en-US" dirty="0" err="1" smtClean="0"/>
              <a:t>kê</a:t>
            </a:r>
            <a:r>
              <a:rPr lang="en-US" dirty="0" smtClean="0"/>
              <a:t>.</a:t>
            </a:r>
          </a:p>
          <a:p>
            <a:pPr eaLnBrk="1" hangingPunct="1">
              <a:lnSpc>
                <a:spcPct val="200000"/>
              </a:lnSpc>
            </a:pPr>
            <a:r>
              <a:rPr lang="en-US" dirty="0" err="1" smtClean="0"/>
              <a:t>Giới</a:t>
            </a:r>
            <a:r>
              <a:rPr lang="en-US" dirty="0" smtClean="0"/>
              <a:t> </a:t>
            </a:r>
            <a:r>
              <a:rPr lang="en-US" dirty="0" err="1" smtClean="0"/>
              <a:t>thiệu</a:t>
            </a:r>
            <a:r>
              <a:rPr lang="en-US" dirty="0" smtClean="0"/>
              <a:t> </a:t>
            </a:r>
            <a:r>
              <a:rPr lang="en-US" dirty="0" err="1" smtClean="0"/>
              <a:t>một</a:t>
            </a:r>
            <a:r>
              <a:rPr lang="en-US" dirty="0" smtClean="0"/>
              <a:t> </a:t>
            </a:r>
            <a:r>
              <a:rPr lang="en-US" dirty="0" err="1" smtClean="0"/>
              <a:t>số</a:t>
            </a:r>
            <a:r>
              <a:rPr lang="en-US" dirty="0"/>
              <a:t> </a:t>
            </a:r>
            <a:r>
              <a:rPr lang="en-US" dirty="0" err="1" smtClean="0"/>
              <a:t>cách</a:t>
            </a:r>
            <a:r>
              <a:rPr lang="en-US" dirty="0" smtClean="0"/>
              <a:t> </a:t>
            </a:r>
            <a:r>
              <a:rPr lang="en-US" dirty="0" err="1" smtClean="0"/>
              <a:t>lấy</a:t>
            </a:r>
            <a:r>
              <a:rPr lang="en-US" dirty="0" smtClean="0"/>
              <a:t> </a:t>
            </a:r>
            <a:r>
              <a:rPr lang="en-US" dirty="0" err="1" smtClean="0"/>
              <a:t>mẫu</a:t>
            </a:r>
            <a:r>
              <a:rPr lang="en-US" dirty="0"/>
              <a:t> </a:t>
            </a:r>
            <a:r>
              <a:rPr lang="en-US" dirty="0" err="1" smtClean="0"/>
              <a:t>ngẫu</a:t>
            </a:r>
            <a:r>
              <a:rPr lang="en-US" dirty="0" smtClean="0"/>
              <a:t> </a:t>
            </a:r>
            <a:r>
              <a:rPr lang="en-US" dirty="0" err="1" smtClean="0"/>
              <a:t>nhiên</a:t>
            </a:r>
            <a:r>
              <a:rPr lang="en-US" dirty="0" smtClean="0"/>
              <a:t>.</a:t>
            </a:r>
          </a:p>
        </p:txBody>
      </p:sp>
      <p:sp>
        <p:nvSpPr>
          <p:cNvPr id="4" name="Rectangle 14"/>
          <p:cNvSpPr>
            <a:spLocks noGrp="1" noChangeArrowheads="1"/>
          </p:cNvSpPr>
          <p:nvPr>
            <p:ph type="sldNum" sz="quarter" idx="10"/>
          </p:nvPr>
        </p:nvSpPr>
        <p:spPr/>
        <p:txBody>
          <a:bodyPr/>
          <a:lstStyle/>
          <a:p>
            <a:pPr>
              <a:defRPr/>
            </a:pPr>
            <a:fld id="{3168D739-EB7C-4DC3-B2D7-1B056525D34B}" type="slidenum">
              <a:rPr lang="en-US" smtClean="0"/>
              <a:pPr>
                <a:defRPr/>
              </a:pPr>
              <a:t>47</a:t>
            </a:fld>
            <a:endParaRPr lang="en-US" dirty="0"/>
          </a:p>
        </p:txBody>
      </p:sp>
      <p:sp>
        <p:nvSpPr>
          <p:cNvPr id="18434" name="Footer Placeholder 17"/>
          <p:cNvSpPr>
            <a:spLocks noGrp="1" noChangeArrowheads="1"/>
          </p:cNvSpPr>
          <p:nvPr>
            <p:ph type="ftr" sz="quarter" idx="11"/>
          </p:nvPr>
        </p:nvSpPr>
        <p:spPr bwMode="auto">
          <a:noFill/>
          <a:ln>
            <a:miter lim="800000"/>
            <a:headEnd/>
            <a:tailEnd/>
          </a:ln>
        </p:spPr>
        <p:txBody>
          <a:bodyPr/>
          <a:lstStyle/>
          <a:p>
            <a:r>
              <a:rPr lang="en-US" dirty="0" err="1" smtClean="0"/>
              <a:t>Bộ</a:t>
            </a:r>
            <a:r>
              <a:rPr lang="en-US" dirty="0" smtClean="0"/>
              <a:t> </a:t>
            </a:r>
            <a:r>
              <a:rPr lang="en-US" dirty="0" err="1" smtClean="0"/>
              <a:t>môn</a:t>
            </a:r>
            <a:r>
              <a:rPr lang="en-US" dirty="0" smtClean="0"/>
              <a:t> </a:t>
            </a:r>
            <a:r>
              <a:rPr lang="en-US" dirty="0" err="1" smtClean="0"/>
              <a:t>Toán</a:t>
            </a:r>
            <a:r>
              <a:rPr lang="en-US" dirty="0" smtClean="0"/>
              <a:t> – </a:t>
            </a:r>
            <a:r>
              <a:rPr lang="en-US" dirty="0" err="1" smtClean="0"/>
              <a:t>Đại</a:t>
            </a:r>
            <a:r>
              <a:rPr lang="en-US" dirty="0" smtClean="0"/>
              <a:t> </a:t>
            </a:r>
            <a:r>
              <a:rPr lang="en-US" dirty="0" err="1" smtClean="0"/>
              <a:t>học</a:t>
            </a:r>
            <a:r>
              <a:rPr lang="en-US" dirty="0" smtClean="0"/>
              <a:t> </a:t>
            </a:r>
            <a:r>
              <a:rPr lang="en-US" dirty="0" err="1" smtClean="0"/>
              <a:t>Thăng</a:t>
            </a:r>
            <a:r>
              <a:rPr lang="en-US" dirty="0" smtClean="0"/>
              <a:t> Long</a:t>
            </a:r>
          </a:p>
          <a:p>
            <a:endParaRPr lang="en-US" dirty="0" smtClean="0"/>
          </a:p>
        </p:txBody>
      </p:sp>
    </p:spTree>
    <p:extLst>
      <p:ext uri="{BB962C8B-B14F-4D97-AF65-F5344CB8AC3E}">
        <p14:creationId xmlns:p14="http://schemas.microsoft.com/office/powerpoint/2010/main" val="36049868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3" name="Content Placeholder 2"/>
          <p:cNvSpPr>
            <a:spLocks noGrp="1"/>
          </p:cNvSpPr>
          <p:nvPr>
            <p:ph idx="1"/>
          </p:nvPr>
        </p:nvSpPr>
        <p:spPr/>
        <p:txBody>
          <a:bodyPr/>
          <a:lstStyle/>
          <a:p>
            <a:pPr algn="just">
              <a:spcAft>
                <a:spcPts val="1800"/>
              </a:spcAft>
            </a:pPr>
            <a:r>
              <a:rPr lang="en-US" sz="2400" dirty="0" err="1"/>
              <a:t>Hoàng</a:t>
            </a:r>
            <a:r>
              <a:rPr lang="en-US" sz="2400" dirty="0"/>
              <a:t> </a:t>
            </a:r>
            <a:r>
              <a:rPr lang="en-US" sz="2400" dirty="0" err="1"/>
              <a:t>Trọng</a:t>
            </a:r>
            <a:r>
              <a:rPr lang="en-US" sz="2400" dirty="0"/>
              <a:t>, </a:t>
            </a:r>
            <a:r>
              <a:rPr lang="en-US" sz="2400" dirty="0" smtClean="0"/>
              <a:t>C.N. </a:t>
            </a:r>
            <a:r>
              <a:rPr lang="en-US" sz="2400" dirty="0" err="1"/>
              <a:t>Mộng</a:t>
            </a:r>
            <a:r>
              <a:rPr lang="en-US" sz="2400" dirty="0"/>
              <a:t> </a:t>
            </a:r>
            <a:r>
              <a:rPr lang="en-US" sz="2400" dirty="0" err="1" smtClean="0"/>
              <a:t>Ngọc</a:t>
            </a:r>
            <a:r>
              <a:rPr lang="en-US" sz="2400" dirty="0" smtClean="0"/>
              <a:t>, </a:t>
            </a:r>
            <a:r>
              <a:rPr lang="en-US" sz="2400" i="1" dirty="0" err="1"/>
              <a:t>Thống</a:t>
            </a:r>
            <a:r>
              <a:rPr lang="en-US" sz="2400" i="1" dirty="0"/>
              <a:t> </a:t>
            </a:r>
            <a:r>
              <a:rPr lang="en-US" sz="2400" i="1" dirty="0" err="1"/>
              <a:t>kê</a:t>
            </a:r>
            <a:r>
              <a:rPr lang="en-US" sz="2400" i="1" dirty="0"/>
              <a:t> </a:t>
            </a:r>
            <a:r>
              <a:rPr lang="en-US" sz="2400" i="1" dirty="0" err="1"/>
              <a:t>ứng</a:t>
            </a:r>
            <a:r>
              <a:rPr lang="en-US" sz="2400" i="1" dirty="0"/>
              <a:t> </a:t>
            </a:r>
            <a:r>
              <a:rPr lang="en-US" sz="2400" i="1" dirty="0" err="1"/>
              <a:t>dụng</a:t>
            </a:r>
            <a:r>
              <a:rPr lang="en-US" sz="2400" i="1" dirty="0"/>
              <a:t> </a:t>
            </a:r>
            <a:r>
              <a:rPr lang="en-US" sz="2400" i="1" dirty="0" err="1"/>
              <a:t>trong</a:t>
            </a:r>
            <a:r>
              <a:rPr lang="en-US" sz="2400" i="1" dirty="0"/>
              <a:t> </a:t>
            </a:r>
            <a:r>
              <a:rPr lang="en-US" sz="2400" i="1" dirty="0" err="1"/>
              <a:t>kinh</a:t>
            </a:r>
            <a:r>
              <a:rPr lang="en-US" sz="2400" i="1" dirty="0"/>
              <a:t> </a:t>
            </a:r>
            <a:r>
              <a:rPr lang="en-US" sz="2400" i="1" dirty="0" err="1"/>
              <a:t>tế</a:t>
            </a:r>
            <a:r>
              <a:rPr lang="en-US" sz="2400" i="1" dirty="0"/>
              <a:t> </a:t>
            </a:r>
            <a:r>
              <a:rPr lang="en-US" sz="2400" i="1" dirty="0" err="1"/>
              <a:t>xã</a:t>
            </a:r>
            <a:r>
              <a:rPr lang="en-US" sz="2400" i="1" dirty="0"/>
              <a:t> </a:t>
            </a:r>
            <a:r>
              <a:rPr lang="en-US" sz="2400" i="1" dirty="0" err="1" smtClean="0"/>
              <a:t>hội</a:t>
            </a:r>
            <a:r>
              <a:rPr lang="en-US" sz="2400" dirty="0" smtClean="0"/>
              <a:t>, </a:t>
            </a:r>
            <a:r>
              <a:rPr lang="en-US" sz="2400" dirty="0"/>
              <a:t>NXB </a:t>
            </a:r>
            <a:r>
              <a:rPr lang="en-US" sz="2400" dirty="0" err="1"/>
              <a:t>Thống</a:t>
            </a:r>
            <a:r>
              <a:rPr lang="en-US" sz="2400" dirty="0"/>
              <a:t> </a:t>
            </a:r>
            <a:r>
              <a:rPr lang="en-US" sz="2400" dirty="0" err="1"/>
              <a:t>kê</a:t>
            </a:r>
            <a:r>
              <a:rPr lang="en-US" sz="2400" dirty="0"/>
              <a:t>, 2007</a:t>
            </a:r>
            <a:r>
              <a:rPr lang="en-US" sz="2400" dirty="0" smtClean="0"/>
              <a:t>.</a:t>
            </a:r>
          </a:p>
          <a:p>
            <a:pPr algn="just">
              <a:spcAft>
                <a:spcPts val="1800"/>
              </a:spcAft>
            </a:pPr>
            <a:r>
              <a:rPr lang="en-US" sz="2400" dirty="0" smtClean="0"/>
              <a:t>N.C. </a:t>
            </a:r>
            <a:r>
              <a:rPr lang="en-US" sz="2400" dirty="0" err="1" smtClean="0"/>
              <a:t>Văn</a:t>
            </a:r>
            <a:r>
              <a:rPr lang="en-US" sz="2400" dirty="0"/>
              <a:t>, </a:t>
            </a:r>
            <a:r>
              <a:rPr lang="en-US" sz="2400" dirty="0" smtClean="0"/>
              <a:t>T.T. </a:t>
            </a:r>
            <a:r>
              <a:rPr lang="en-US" sz="2400" dirty="0" err="1" smtClean="0"/>
              <a:t>Ninh</a:t>
            </a:r>
            <a:r>
              <a:rPr lang="en-US" sz="2400" dirty="0" smtClean="0"/>
              <a:t>, </a:t>
            </a:r>
            <a:r>
              <a:rPr lang="en-US" sz="2400" i="1" dirty="0" err="1" smtClean="0"/>
              <a:t>Giáo</a:t>
            </a:r>
            <a:r>
              <a:rPr lang="en-US" sz="2400" i="1" dirty="0" smtClean="0"/>
              <a:t> </a:t>
            </a:r>
            <a:r>
              <a:rPr lang="en-US" sz="2400" i="1" dirty="0" err="1"/>
              <a:t>trình</a:t>
            </a:r>
            <a:r>
              <a:rPr lang="en-US" sz="2400" i="1" dirty="0"/>
              <a:t> </a:t>
            </a:r>
            <a:r>
              <a:rPr lang="en-US" sz="2400" i="1" dirty="0" err="1"/>
              <a:t>lý</a:t>
            </a:r>
            <a:r>
              <a:rPr lang="en-US" sz="2400" i="1" dirty="0"/>
              <a:t> </a:t>
            </a:r>
            <a:r>
              <a:rPr lang="en-US" sz="2400" i="1" dirty="0" err="1"/>
              <a:t>thuyết</a:t>
            </a:r>
            <a:r>
              <a:rPr lang="en-US" sz="2400" i="1" dirty="0"/>
              <a:t> </a:t>
            </a:r>
            <a:r>
              <a:rPr lang="en-US" sz="2400" i="1" dirty="0" err="1"/>
              <a:t>xác</a:t>
            </a:r>
            <a:r>
              <a:rPr lang="en-US" sz="2400" i="1" dirty="0"/>
              <a:t> </a:t>
            </a:r>
            <a:r>
              <a:rPr lang="en-US" sz="2400" i="1" dirty="0" err="1"/>
              <a:t>suất</a:t>
            </a:r>
            <a:r>
              <a:rPr lang="en-US" sz="2400" i="1" dirty="0"/>
              <a:t> </a:t>
            </a:r>
            <a:r>
              <a:rPr lang="en-US" sz="2400" i="1" dirty="0" err="1"/>
              <a:t>và</a:t>
            </a:r>
            <a:r>
              <a:rPr lang="en-US" sz="2400" i="1" dirty="0"/>
              <a:t> </a:t>
            </a:r>
            <a:r>
              <a:rPr lang="en-US" sz="2400" i="1" dirty="0" err="1"/>
              <a:t>thống</a:t>
            </a:r>
            <a:r>
              <a:rPr lang="en-US" sz="2400" i="1" dirty="0"/>
              <a:t> </a:t>
            </a:r>
            <a:r>
              <a:rPr lang="en-US" sz="2400" i="1" dirty="0" err="1"/>
              <a:t>kê</a:t>
            </a:r>
            <a:r>
              <a:rPr lang="en-US" sz="2400" i="1" dirty="0"/>
              <a:t> </a:t>
            </a:r>
            <a:r>
              <a:rPr lang="en-US" sz="2400" i="1" dirty="0" err="1" smtClean="0"/>
              <a:t>toán</a:t>
            </a:r>
            <a:r>
              <a:rPr lang="en-US" sz="2400" dirty="0" smtClean="0"/>
              <a:t>, </a:t>
            </a:r>
            <a:r>
              <a:rPr lang="en-US" sz="2400" dirty="0"/>
              <a:t>NXB </a:t>
            </a:r>
            <a:r>
              <a:rPr lang="en-US" sz="2400" dirty="0" err="1"/>
              <a:t>Thống</a:t>
            </a:r>
            <a:r>
              <a:rPr lang="en-US" sz="2400" dirty="0"/>
              <a:t> </a:t>
            </a:r>
            <a:r>
              <a:rPr lang="en-US" sz="2400" dirty="0" err="1"/>
              <a:t>kê</a:t>
            </a:r>
            <a:r>
              <a:rPr lang="en-US" sz="2400" dirty="0"/>
              <a:t>, 2005</a:t>
            </a:r>
            <a:r>
              <a:rPr lang="en-US" sz="2400" dirty="0" smtClean="0"/>
              <a:t>.</a:t>
            </a:r>
          </a:p>
          <a:p>
            <a:pPr algn="just">
              <a:spcAft>
                <a:spcPts val="1800"/>
              </a:spcAft>
            </a:pPr>
            <a:r>
              <a:rPr lang="vi-VN" sz="2400" dirty="0"/>
              <a:t>Nguyễn Văn Tuấn, </a:t>
            </a:r>
            <a:r>
              <a:rPr lang="vi-VN" sz="2400" i="1" dirty="0" smtClean="0"/>
              <a:t>Phân </a:t>
            </a:r>
            <a:r>
              <a:rPr lang="vi-VN" sz="2400" i="1" dirty="0"/>
              <a:t>tích </a:t>
            </a:r>
            <a:r>
              <a:rPr lang="en-US" sz="2400" i="1" dirty="0" err="1" smtClean="0"/>
              <a:t>dữ</a:t>
            </a:r>
            <a:r>
              <a:rPr lang="en-US" sz="2400" i="1" dirty="0" smtClean="0"/>
              <a:t> </a:t>
            </a:r>
            <a:r>
              <a:rPr lang="en-US" sz="2400" i="1" dirty="0" err="1" smtClean="0"/>
              <a:t>liệu</a:t>
            </a:r>
            <a:r>
              <a:rPr lang="en-US" sz="2400" i="1" dirty="0" smtClean="0"/>
              <a:t> </a:t>
            </a:r>
            <a:r>
              <a:rPr lang="en-US" sz="2400" i="1" dirty="0" err="1" smtClean="0"/>
              <a:t>với</a:t>
            </a:r>
            <a:r>
              <a:rPr lang="en-US" sz="2400" i="1" dirty="0" smtClean="0"/>
              <a:t> R</a:t>
            </a:r>
            <a:r>
              <a:rPr lang="en-US" sz="2400" dirty="0" smtClean="0"/>
              <a:t>, NXB </a:t>
            </a:r>
            <a:r>
              <a:rPr lang="en-US" sz="2400" dirty="0" err="1" smtClean="0"/>
              <a:t>Tổng</a:t>
            </a:r>
            <a:r>
              <a:rPr lang="en-US" sz="2400" dirty="0" smtClean="0"/>
              <a:t> </a:t>
            </a:r>
            <a:r>
              <a:rPr lang="en-US" sz="2400" dirty="0" err="1" smtClean="0"/>
              <a:t>hợp</a:t>
            </a:r>
            <a:r>
              <a:rPr lang="en-US" sz="2400" dirty="0" smtClean="0"/>
              <a:t> HCM, 2014.</a:t>
            </a:r>
          </a:p>
          <a:p>
            <a:pPr algn="just"/>
            <a:r>
              <a:rPr lang="en-US" sz="2400" dirty="0" err="1" smtClean="0"/>
              <a:t>P.T.Hồng</a:t>
            </a:r>
            <a:r>
              <a:rPr lang="en-US" sz="2400" dirty="0" smtClean="0"/>
              <a:t>, </a:t>
            </a:r>
            <a:r>
              <a:rPr lang="en-US" sz="2400" dirty="0" err="1" smtClean="0"/>
              <a:t>N.T.Nhung</a:t>
            </a:r>
            <a:r>
              <a:rPr lang="en-US" sz="2400" dirty="0" smtClean="0"/>
              <a:t>, </a:t>
            </a:r>
            <a:r>
              <a:rPr lang="en-US" sz="2400" i="1" dirty="0" err="1" smtClean="0"/>
              <a:t>Thống</a:t>
            </a:r>
            <a:r>
              <a:rPr lang="en-US" sz="2400" i="1" dirty="0" smtClean="0"/>
              <a:t> </a:t>
            </a:r>
            <a:r>
              <a:rPr lang="en-US" sz="2400" i="1" dirty="0" err="1" smtClean="0"/>
              <a:t>kê</a:t>
            </a:r>
            <a:r>
              <a:rPr lang="en-US" sz="2400" i="1" dirty="0" smtClean="0"/>
              <a:t> </a:t>
            </a:r>
            <a:r>
              <a:rPr lang="en-US" sz="2400" i="1" dirty="0" err="1" smtClean="0"/>
              <a:t>ứng</a:t>
            </a:r>
            <a:r>
              <a:rPr lang="en-US" sz="2400" i="1" dirty="0" smtClean="0"/>
              <a:t> </a:t>
            </a:r>
            <a:r>
              <a:rPr lang="en-US" sz="2400" i="1" dirty="0" err="1" smtClean="0"/>
              <a:t>dụng</a:t>
            </a:r>
            <a:r>
              <a:rPr lang="en-US" sz="2400" i="1" dirty="0" smtClean="0"/>
              <a:t> </a:t>
            </a:r>
            <a:r>
              <a:rPr lang="en-US" sz="2400" i="1" dirty="0" err="1" smtClean="0"/>
              <a:t>trong</a:t>
            </a:r>
            <a:r>
              <a:rPr lang="en-US" sz="2400" i="1" dirty="0" smtClean="0"/>
              <a:t> KTXH - </a:t>
            </a:r>
            <a:r>
              <a:rPr lang="en-US" sz="2400" i="1" dirty="0" err="1" smtClean="0"/>
              <a:t>Hướng</a:t>
            </a:r>
            <a:r>
              <a:rPr lang="en-US" sz="2400" i="1" dirty="0" smtClean="0"/>
              <a:t> </a:t>
            </a:r>
            <a:r>
              <a:rPr lang="en-US" sz="2400" i="1" dirty="0" err="1" smtClean="0"/>
              <a:t>dẫn</a:t>
            </a:r>
            <a:r>
              <a:rPr lang="en-US" sz="2400" i="1" dirty="0" smtClean="0"/>
              <a:t> </a:t>
            </a:r>
            <a:r>
              <a:rPr lang="en-US" sz="2400" i="1" dirty="0" err="1" smtClean="0"/>
              <a:t>thực</a:t>
            </a:r>
            <a:r>
              <a:rPr lang="en-US" sz="2400" i="1" dirty="0" smtClean="0"/>
              <a:t> </a:t>
            </a:r>
            <a:r>
              <a:rPr lang="en-US" sz="2400" i="1" dirty="0" err="1" smtClean="0"/>
              <a:t>hành</a:t>
            </a:r>
            <a:r>
              <a:rPr lang="en-US" sz="2400" i="1" dirty="0" smtClean="0"/>
              <a:t> </a:t>
            </a:r>
            <a:r>
              <a:rPr lang="en-US" sz="2400" i="1" dirty="0" err="1" smtClean="0"/>
              <a:t>trên</a:t>
            </a:r>
            <a:r>
              <a:rPr lang="en-US" sz="2400" i="1" dirty="0" smtClean="0"/>
              <a:t> R</a:t>
            </a:r>
            <a:r>
              <a:rPr lang="en-US" sz="2400" dirty="0" smtClean="0"/>
              <a:t>, NXB </a:t>
            </a:r>
            <a:r>
              <a:rPr lang="en-US" sz="2400" dirty="0" err="1" smtClean="0"/>
              <a:t>Thống</a:t>
            </a:r>
            <a:r>
              <a:rPr lang="en-US" sz="2400" dirty="0" smtClean="0"/>
              <a:t> </a:t>
            </a:r>
            <a:r>
              <a:rPr lang="en-US" sz="2400" dirty="0" err="1" smtClean="0"/>
              <a:t>kê</a:t>
            </a:r>
            <a:r>
              <a:rPr lang="en-US" sz="2400" dirty="0" smtClean="0"/>
              <a:t>, 2015.</a:t>
            </a:r>
            <a:endParaRPr lang="en-US" sz="2400" dirty="0"/>
          </a:p>
        </p:txBody>
      </p:sp>
      <p:sp>
        <p:nvSpPr>
          <p:cNvPr id="4" name="Slide Number Placeholder 3"/>
          <p:cNvSpPr>
            <a:spLocks noGrp="1"/>
          </p:cNvSpPr>
          <p:nvPr>
            <p:ph type="sldNum" sz="quarter"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14933560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Kiểm</a:t>
            </a:r>
            <a:r>
              <a:rPr lang="en-US" dirty="0" smtClean="0"/>
              <a:t> </a:t>
            </a:r>
            <a:r>
              <a:rPr lang="en-US" dirty="0" err="1" smtClean="0"/>
              <a:t>tra</a:t>
            </a:r>
            <a:r>
              <a:rPr lang="en-US" dirty="0" smtClean="0"/>
              <a:t> </a:t>
            </a:r>
            <a:r>
              <a:rPr lang="en-US" dirty="0" err="1" smtClean="0"/>
              <a:t>đánh</a:t>
            </a:r>
            <a:r>
              <a:rPr lang="en-US" dirty="0" smtClean="0"/>
              <a:t> </a:t>
            </a:r>
            <a:r>
              <a:rPr lang="en-US" dirty="0" err="1" smtClean="0"/>
              <a:t>giá</a:t>
            </a:r>
            <a:endParaRPr lang="en-US" dirty="0"/>
          </a:p>
        </p:txBody>
      </p:sp>
      <p:sp>
        <p:nvSpPr>
          <p:cNvPr id="3" name="Content Placeholder 2"/>
          <p:cNvSpPr>
            <a:spLocks noGrp="1"/>
          </p:cNvSpPr>
          <p:nvPr>
            <p:ph idx="1"/>
          </p:nvPr>
        </p:nvSpPr>
        <p:spPr/>
        <p:txBody>
          <a:bodyPr/>
          <a:lstStyle/>
          <a:p>
            <a:r>
              <a:rPr lang="en-US" dirty="0" err="1" smtClean="0">
                <a:solidFill>
                  <a:srgbClr val="FF0000"/>
                </a:solidFill>
              </a:rPr>
              <a:t>Giờ</a:t>
            </a:r>
            <a:r>
              <a:rPr lang="en-US" dirty="0" smtClean="0">
                <a:solidFill>
                  <a:srgbClr val="FF0000"/>
                </a:solidFill>
              </a:rPr>
              <a:t> </a:t>
            </a:r>
            <a:r>
              <a:rPr lang="en-US" dirty="0" err="1" smtClean="0">
                <a:solidFill>
                  <a:srgbClr val="FF0000"/>
                </a:solidFill>
              </a:rPr>
              <a:t>lý</a:t>
            </a:r>
            <a:r>
              <a:rPr lang="en-US" dirty="0" smtClean="0">
                <a:solidFill>
                  <a:srgbClr val="FF0000"/>
                </a:solidFill>
              </a:rPr>
              <a:t> </a:t>
            </a:r>
            <a:r>
              <a:rPr lang="en-US" dirty="0" err="1" smtClean="0">
                <a:solidFill>
                  <a:srgbClr val="FF0000"/>
                </a:solidFill>
              </a:rPr>
              <a:t>thuyết</a:t>
            </a:r>
            <a:r>
              <a:rPr lang="en-US" dirty="0" smtClean="0">
                <a:solidFill>
                  <a:srgbClr val="FF0000"/>
                </a:solidFill>
              </a:rPr>
              <a:t>:</a:t>
            </a:r>
          </a:p>
          <a:p>
            <a:pPr>
              <a:buFont typeface="Wingdings" panose="05000000000000000000" pitchFamily="2" charset="2"/>
              <a:buChar char="v"/>
            </a:pPr>
            <a:r>
              <a:rPr lang="en-US" dirty="0" err="1"/>
              <a:t>Bài</a:t>
            </a:r>
            <a:r>
              <a:rPr lang="en-US" dirty="0"/>
              <a:t> </a:t>
            </a:r>
            <a:r>
              <a:rPr lang="en-US" dirty="0" err="1"/>
              <a:t>kiểm</a:t>
            </a:r>
            <a:r>
              <a:rPr lang="en-US" dirty="0"/>
              <a:t> </a:t>
            </a:r>
            <a:r>
              <a:rPr lang="en-US" dirty="0" err="1"/>
              <a:t>tra</a:t>
            </a:r>
            <a:r>
              <a:rPr lang="en-US" dirty="0"/>
              <a:t>: </a:t>
            </a:r>
            <a:r>
              <a:rPr lang="en-US" dirty="0" err="1"/>
              <a:t>có</a:t>
            </a:r>
            <a:r>
              <a:rPr lang="en-US" dirty="0"/>
              <a:t> ≥ 3 </a:t>
            </a:r>
            <a:r>
              <a:rPr lang="en-US" dirty="0" err="1"/>
              <a:t>bài</a:t>
            </a:r>
            <a:r>
              <a:rPr lang="en-US" dirty="0"/>
              <a:t>.</a:t>
            </a:r>
          </a:p>
          <a:p>
            <a:pPr>
              <a:buFont typeface="Wingdings" panose="05000000000000000000" pitchFamily="2" charset="2"/>
              <a:buChar char="v"/>
            </a:pPr>
            <a:r>
              <a:rPr lang="en-US" dirty="0" err="1"/>
              <a:t>Bài</a:t>
            </a:r>
            <a:r>
              <a:rPr lang="en-US" dirty="0"/>
              <a:t> </a:t>
            </a:r>
            <a:r>
              <a:rPr lang="en-US" dirty="0" err="1"/>
              <a:t>tập</a:t>
            </a:r>
            <a:r>
              <a:rPr lang="en-US" dirty="0"/>
              <a:t> </a:t>
            </a:r>
            <a:r>
              <a:rPr lang="en-US" dirty="0" err="1"/>
              <a:t>lớn</a:t>
            </a:r>
            <a:r>
              <a:rPr lang="en-US" dirty="0"/>
              <a:t>: </a:t>
            </a:r>
            <a:r>
              <a:rPr lang="en-US" dirty="0" err="1"/>
              <a:t>giao</a:t>
            </a:r>
            <a:r>
              <a:rPr lang="en-US" dirty="0"/>
              <a:t> </a:t>
            </a:r>
            <a:r>
              <a:rPr lang="en-US" dirty="0" err="1"/>
              <a:t>tuần</a:t>
            </a:r>
            <a:r>
              <a:rPr lang="en-US" dirty="0"/>
              <a:t> 3 </a:t>
            </a:r>
            <a:r>
              <a:rPr lang="en-US" dirty="0" err="1"/>
              <a:t>và</a:t>
            </a:r>
            <a:r>
              <a:rPr lang="en-US" dirty="0"/>
              <a:t> </a:t>
            </a:r>
            <a:r>
              <a:rPr lang="en-US" dirty="0" err="1"/>
              <a:t>trình</a:t>
            </a:r>
            <a:r>
              <a:rPr lang="en-US" dirty="0"/>
              <a:t> </a:t>
            </a:r>
            <a:r>
              <a:rPr lang="en-US" dirty="0" err="1"/>
              <a:t>bày</a:t>
            </a:r>
            <a:r>
              <a:rPr lang="en-US" dirty="0"/>
              <a:t> </a:t>
            </a:r>
            <a:r>
              <a:rPr lang="en-US" dirty="0" err="1"/>
              <a:t>vào</a:t>
            </a:r>
            <a:r>
              <a:rPr lang="en-US" dirty="0"/>
              <a:t> </a:t>
            </a:r>
            <a:r>
              <a:rPr lang="en-US" dirty="0" err="1"/>
              <a:t>tuần</a:t>
            </a:r>
            <a:r>
              <a:rPr lang="en-US" dirty="0"/>
              <a:t> 9.</a:t>
            </a:r>
          </a:p>
          <a:p>
            <a:pPr>
              <a:buFont typeface="Wingdings" panose="05000000000000000000" pitchFamily="2" charset="2"/>
              <a:buChar char="v"/>
            </a:pPr>
            <a:r>
              <a:rPr lang="en-US" dirty="0" err="1">
                <a:solidFill>
                  <a:srgbClr val="0070C0"/>
                </a:solidFill>
              </a:rPr>
              <a:t>Điểm</a:t>
            </a:r>
            <a:r>
              <a:rPr lang="en-US" dirty="0">
                <a:solidFill>
                  <a:srgbClr val="0070C0"/>
                </a:solidFill>
              </a:rPr>
              <a:t> LT = (TBKT + TBĐD + ĐBTL)/3</a:t>
            </a:r>
          </a:p>
          <a:p>
            <a:r>
              <a:rPr lang="en-US" dirty="0" err="1" smtClean="0">
                <a:solidFill>
                  <a:srgbClr val="FF0000"/>
                </a:solidFill>
              </a:rPr>
              <a:t>Giờ</a:t>
            </a:r>
            <a:r>
              <a:rPr lang="en-US" dirty="0" smtClean="0">
                <a:solidFill>
                  <a:srgbClr val="FF0000"/>
                </a:solidFill>
              </a:rPr>
              <a:t> </a:t>
            </a:r>
            <a:r>
              <a:rPr lang="en-US" dirty="0" err="1" smtClean="0">
                <a:solidFill>
                  <a:srgbClr val="FF0000"/>
                </a:solidFill>
              </a:rPr>
              <a:t>bài</a:t>
            </a:r>
            <a:r>
              <a:rPr lang="en-US" dirty="0" smtClean="0">
                <a:solidFill>
                  <a:srgbClr val="FF0000"/>
                </a:solidFill>
              </a:rPr>
              <a:t> </a:t>
            </a:r>
            <a:r>
              <a:rPr lang="en-US" dirty="0" err="1" smtClean="0">
                <a:solidFill>
                  <a:srgbClr val="FF0000"/>
                </a:solidFill>
              </a:rPr>
              <a:t>tập</a:t>
            </a:r>
            <a:r>
              <a:rPr lang="en-US" dirty="0" smtClean="0">
                <a:solidFill>
                  <a:srgbClr val="FF0000"/>
                </a:solidFill>
              </a:rPr>
              <a:t>:</a:t>
            </a:r>
          </a:p>
          <a:p>
            <a:pPr>
              <a:buFont typeface="Wingdings" panose="05000000000000000000" pitchFamily="2" charset="2"/>
              <a:buChar char="v"/>
            </a:pPr>
            <a:r>
              <a:rPr lang="en-US" dirty="0" err="1"/>
              <a:t>Bài</a:t>
            </a:r>
            <a:r>
              <a:rPr lang="en-US" dirty="0"/>
              <a:t> </a:t>
            </a:r>
            <a:r>
              <a:rPr lang="en-US" dirty="0" err="1"/>
              <a:t>kiểm</a:t>
            </a:r>
            <a:r>
              <a:rPr lang="en-US" dirty="0"/>
              <a:t> </a:t>
            </a:r>
            <a:r>
              <a:rPr lang="en-US" dirty="0" err="1"/>
              <a:t>tra</a:t>
            </a:r>
            <a:r>
              <a:rPr lang="en-US" dirty="0"/>
              <a:t>: ≥ 2 </a:t>
            </a:r>
            <a:r>
              <a:rPr lang="en-US" dirty="0" err="1"/>
              <a:t>bài</a:t>
            </a:r>
            <a:endParaRPr lang="en-US" dirty="0"/>
          </a:p>
          <a:p>
            <a:pPr>
              <a:buFont typeface="Wingdings" panose="05000000000000000000" pitchFamily="2" charset="2"/>
              <a:buChar char="v"/>
            </a:pPr>
            <a:r>
              <a:rPr lang="en-US" dirty="0" err="1"/>
              <a:t>Điểm</a:t>
            </a:r>
            <a:r>
              <a:rPr lang="en-US" dirty="0"/>
              <a:t> BT: </a:t>
            </a:r>
            <a:r>
              <a:rPr lang="en-US" dirty="0" err="1"/>
              <a:t>gồm</a:t>
            </a:r>
            <a:r>
              <a:rPr lang="en-US" dirty="0"/>
              <a:t> TBKT, </a:t>
            </a:r>
            <a:r>
              <a:rPr lang="en-US" dirty="0" err="1"/>
              <a:t>điểm</a:t>
            </a:r>
            <a:r>
              <a:rPr lang="en-US" dirty="0"/>
              <a:t> </a:t>
            </a:r>
            <a:r>
              <a:rPr lang="en-US" dirty="0" err="1"/>
              <a:t>lên</a:t>
            </a:r>
            <a:r>
              <a:rPr lang="en-US" dirty="0"/>
              <a:t> </a:t>
            </a:r>
            <a:r>
              <a:rPr lang="en-US" dirty="0" err="1"/>
              <a:t>bảng</a:t>
            </a:r>
            <a:r>
              <a:rPr lang="en-US" dirty="0"/>
              <a:t> </a:t>
            </a:r>
            <a:r>
              <a:rPr lang="en-US" dirty="0" err="1"/>
              <a:t>và</a:t>
            </a:r>
            <a:r>
              <a:rPr lang="en-US" dirty="0"/>
              <a:t> </a:t>
            </a:r>
            <a:r>
              <a:rPr lang="en-US" dirty="0" smtClean="0"/>
              <a:t>TBĐD</a:t>
            </a:r>
          </a:p>
          <a:p>
            <a:pPr>
              <a:buFont typeface="Wingdings" panose="05000000000000000000" pitchFamily="2" charset="2"/>
              <a:buChar char="q"/>
            </a:pPr>
            <a:r>
              <a:rPr lang="en-US" dirty="0" err="1">
                <a:solidFill>
                  <a:srgbClr val="0070C0"/>
                </a:solidFill>
              </a:rPr>
              <a:t>Điểm</a:t>
            </a:r>
            <a:r>
              <a:rPr lang="en-US" dirty="0">
                <a:solidFill>
                  <a:srgbClr val="0070C0"/>
                </a:solidFill>
              </a:rPr>
              <a:t> QT = (</a:t>
            </a:r>
            <a:r>
              <a:rPr lang="en-US" dirty="0" err="1">
                <a:solidFill>
                  <a:srgbClr val="0070C0"/>
                </a:solidFill>
              </a:rPr>
              <a:t>Điểm</a:t>
            </a:r>
            <a:r>
              <a:rPr lang="en-US" dirty="0">
                <a:solidFill>
                  <a:srgbClr val="0070C0"/>
                </a:solidFill>
              </a:rPr>
              <a:t> LT + </a:t>
            </a:r>
            <a:r>
              <a:rPr lang="en-US" dirty="0" err="1">
                <a:solidFill>
                  <a:srgbClr val="0070C0"/>
                </a:solidFill>
              </a:rPr>
              <a:t>Điểm</a:t>
            </a:r>
            <a:r>
              <a:rPr lang="en-US" dirty="0">
                <a:solidFill>
                  <a:srgbClr val="0070C0"/>
                </a:solidFill>
              </a:rPr>
              <a:t> BT)/2</a:t>
            </a:r>
          </a:p>
          <a:p>
            <a:pPr>
              <a:buFont typeface="Wingdings" panose="05000000000000000000" pitchFamily="2" charset="2"/>
              <a:buChar char="q"/>
            </a:pPr>
            <a:r>
              <a:rPr lang="en-US" dirty="0" err="1">
                <a:solidFill>
                  <a:srgbClr val="0070C0"/>
                </a:solidFill>
              </a:rPr>
              <a:t>Điểm</a:t>
            </a:r>
            <a:r>
              <a:rPr lang="en-US" dirty="0">
                <a:solidFill>
                  <a:srgbClr val="0070C0"/>
                </a:solidFill>
              </a:rPr>
              <a:t> </a:t>
            </a:r>
            <a:r>
              <a:rPr lang="en-US" dirty="0" err="1">
                <a:solidFill>
                  <a:srgbClr val="0070C0"/>
                </a:solidFill>
              </a:rPr>
              <a:t>môn</a:t>
            </a:r>
            <a:r>
              <a:rPr lang="en-US" dirty="0">
                <a:solidFill>
                  <a:srgbClr val="0070C0"/>
                </a:solidFill>
              </a:rPr>
              <a:t> = ĐQT*0.4 + ĐCK*0.6</a:t>
            </a:r>
          </a:p>
          <a:p>
            <a:pPr>
              <a:buFont typeface="Wingdings" panose="05000000000000000000" pitchFamily="2" charset="2"/>
              <a:buChar char="v"/>
            </a:pPr>
            <a:endParaRPr lang="en-US" dirty="0"/>
          </a:p>
          <a:p>
            <a:endParaRPr lang="en-US" dirty="0" smtClean="0"/>
          </a:p>
          <a:p>
            <a:endParaRPr lang="en-US" dirty="0" smtClean="0"/>
          </a:p>
          <a:p>
            <a:pPr>
              <a:buFont typeface="Wingdings" panose="05000000000000000000" pitchFamily="2" charset="2"/>
              <a:buChar char="v"/>
            </a:pPr>
            <a:endParaRPr lang="en-US" dirty="0" smtClean="0"/>
          </a:p>
          <a:p>
            <a:pPr marL="0" indent="0">
              <a:buNone/>
            </a:pPr>
            <a:endParaRPr lang="en-US" dirty="0" smtClean="0"/>
          </a:p>
          <a:p>
            <a:pPr>
              <a:buFont typeface="Wingdings" panose="05000000000000000000" pitchFamily="2" charset="2"/>
              <a:buChar char="v"/>
            </a:pPr>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smtClean="0"/>
          </a:p>
          <a:p>
            <a:pPr>
              <a:defRPr/>
            </a:pPr>
            <a:endParaRPr lang="en-US" dirty="0"/>
          </a:p>
        </p:txBody>
      </p:sp>
    </p:spTree>
    <p:extLst>
      <p:ext uri="{BB962C8B-B14F-4D97-AF65-F5344CB8AC3E}">
        <p14:creationId xmlns:p14="http://schemas.microsoft.com/office/powerpoint/2010/main" val="28602694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a:t>
            </a:r>
            <a:r>
              <a:rPr lang="en-US" dirty="0" err="1" smtClean="0"/>
              <a:t>là</a:t>
            </a:r>
            <a:r>
              <a:rPr lang="en-US" dirty="0" smtClean="0"/>
              <a:t> </a:t>
            </a:r>
            <a:r>
              <a:rPr lang="en-US" dirty="0" err="1" smtClean="0"/>
              <a:t>gì</a:t>
            </a:r>
            <a:r>
              <a:rPr lang="en-US" dirty="0" smtClean="0"/>
              <a:t>?</a:t>
            </a:r>
            <a:endParaRPr lang="en-US" dirty="0"/>
          </a:p>
        </p:txBody>
      </p:sp>
      <p:sp>
        <p:nvSpPr>
          <p:cNvPr id="3" name="Slide Number Placeholder 2"/>
          <p:cNvSpPr>
            <a:spLocks noGrp="1"/>
          </p:cNvSpPr>
          <p:nvPr>
            <p:ph type="sldNum" sz="quarter" idx="10"/>
          </p:nvPr>
        </p:nvSpPr>
        <p:spPr/>
        <p:txBody>
          <a:bodyPr/>
          <a:lstStyle/>
          <a:p>
            <a:fld id="{0D7BA4A1-3200-4A44-B6CE-6C0E46098721}" type="slidenum">
              <a:rPr lang="en-US" smtClean="0"/>
              <a:pPr/>
              <a:t>7</a:t>
            </a:fld>
            <a:endParaRPr lang="en-US"/>
          </a:p>
        </p:txBody>
      </p:sp>
      <p:sp>
        <p:nvSpPr>
          <p:cNvPr id="4" name="Rounded Rectangle 3"/>
          <p:cNvSpPr/>
          <p:nvPr/>
        </p:nvSpPr>
        <p:spPr>
          <a:xfrm>
            <a:off x="761198" y="1797621"/>
            <a:ext cx="7849402" cy="1936179"/>
          </a:xfrm>
          <a:prstGeom prst="roundRect">
            <a:avLst/>
          </a:prstGeom>
          <a:solidFill>
            <a:schemeClr val="accent2">
              <a:lumMod val="20000"/>
              <a:lumOff val="80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endParaRPr lang="en-US" sz="2800">
              <a:solidFill>
                <a:srgbClr val="002060"/>
              </a:solidFill>
              <a:latin typeface="Times New Roman" pitchFamily="18" charset="0"/>
              <a:cs typeface="Times New Roman" panose="02020603050405020304" pitchFamily="18" charset="0"/>
            </a:endParaRPr>
          </a:p>
        </p:txBody>
      </p:sp>
      <p:sp>
        <p:nvSpPr>
          <p:cNvPr id="6" name="TextBox 5"/>
          <p:cNvSpPr txBox="1"/>
          <p:nvPr/>
        </p:nvSpPr>
        <p:spPr>
          <a:xfrm>
            <a:off x="982021" y="2028135"/>
            <a:ext cx="7425379" cy="1384995"/>
          </a:xfrm>
          <a:prstGeom prst="rect">
            <a:avLst/>
          </a:prstGeom>
          <a:noFill/>
        </p:spPr>
        <p:txBody>
          <a:bodyPr wrap="square" rtlCol="0">
            <a:spAutoFit/>
          </a:bodyPr>
          <a:lstStyle/>
          <a:p>
            <a:pPr lvl="0"/>
            <a:r>
              <a:rPr lang="en-US" sz="2800" dirty="0" smtClean="0">
                <a:solidFill>
                  <a:srgbClr val="FF0000"/>
                </a:solidFill>
                <a:latin typeface="Times New Roman" panose="02020603050405020304" pitchFamily="18" charset="0"/>
                <a:cs typeface="Times New Roman" panose="02020603050405020304" pitchFamily="18" charset="0"/>
              </a:rPr>
              <a:t>R</a:t>
            </a:r>
            <a:r>
              <a:rPr lang="en-US" sz="2800" dirty="0" smtClean="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một</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ngôn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ngữ</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lập</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trình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mã</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nguồn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mở</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là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môi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trường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phần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mềm</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cho</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những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tính</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toán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thống</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kê</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và</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đồ</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smtClean="0">
                <a:solidFill>
                  <a:srgbClr val="002060"/>
                </a:solidFill>
                <a:latin typeface="Times New Roman" panose="02020603050405020304" pitchFamily="18" charset="0"/>
                <a:cs typeface="Times New Roman" panose="02020603050405020304" pitchFamily="18" charset="0"/>
              </a:rPr>
              <a:t>thị</a:t>
            </a:r>
            <a:r>
              <a:rPr lang="en-US" sz="2800" dirty="0" smtClean="0">
                <a:solidFill>
                  <a:srgbClr val="002060"/>
                </a:solidFill>
                <a:latin typeface="Times New Roman" panose="02020603050405020304" pitchFamily="18" charset="0"/>
                <a:cs typeface="Times New Roman" panose="02020603050405020304" pitchFamily="18" charset="0"/>
              </a:rPr>
              <a:t>.</a:t>
            </a:r>
            <a:endParaRPr lang="en-US" sz="2800" dirty="0">
              <a:solidFill>
                <a:srgbClr val="002060"/>
              </a:solidFill>
              <a:latin typeface="Times New Roman" panose="02020603050405020304" pitchFamily="18" charset="0"/>
              <a:cs typeface="Times New Roman" panose="02020603050405020304" pitchFamily="18" charset="0"/>
            </a:endParaRPr>
          </a:p>
        </p:txBody>
      </p:sp>
      <p:pic>
        <p:nvPicPr>
          <p:cNvPr id="7" name="Picture 2" descr="Kết quả hình ảnh cho phần mềm 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5600" y="4084389"/>
            <a:ext cx="3200400" cy="243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75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0"/>
          </p:nvPr>
        </p:nvSpPr>
        <p:spPr/>
        <p:txBody>
          <a:bodyPr/>
          <a:lstStyle/>
          <a:p>
            <a:fld id="{0D7BA4A1-3200-4A44-B6CE-6C0E46098721}" type="slidenum">
              <a:rPr lang="en-US" smtClean="0"/>
              <a:pPr/>
              <a:t>8</a:t>
            </a:fld>
            <a:endParaRPr lang="en-US"/>
          </a:p>
        </p:txBody>
      </p:sp>
      <p:sp>
        <p:nvSpPr>
          <p:cNvPr id="4" name="Oval 3"/>
          <p:cNvSpPr/>
          <p:nvPr/>
        </p:nvSpPr>
        <p:spPr>
          <a:xfrm>
            <a:off x="3410023" y="3344059"/>
            <a:ext cx="2057400" cy="1295400"/>
          </a:xfrm>
          <a:prstGeom prst="ellipse">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 name="Cloud 4"/>
          <p:cNvSpPr/>
          <p:nvPr/>
        </p:nvSpPr>
        <p:spPr>
          <a:xfrm rot="21334625">
            <a:off x="58906" y="4629153"/>
            <a:ext cx="3710184" cy="1955282"/>
          </a:xfrm>
          <a:prstGeom prst="cloud">
            <a:avLst/>
          </a:prstGeom>
          <a:solidFill>
            <a:schemeClr val="accent6">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 name="Cloud 5"/>
          <p:cNvSpPr/>
          <p:nvPr/>
        </p:nvSpPr>
        <p:spPr>
          <a:xfrm rot="987103">
            <a:off x="134223" y="1538194"/>
            <a:ext cx="3671719" cy="2370980"/>
          </a:xfrm>
          <a:prstGeom prst="cloud">
            <a:avLst/>
          </a:prstGeom>
          <a:solidFill>
            <a:schemeClr val="accent6">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Cloud 6"/>
          <p:cNvSpPr/>
          <p:nvPr/>
        </p:nvSpPr>
        <p:spPr>
          <a:xfrm rot="21484314">
            <a:off x="5164715" y="1386118"/>
            <a:ext cx="3615168" cy="2257461"/>
          </a:xfrm>
          <a:prstGeom prst="cloud">
            <a:avLst/>
          </a:prstGeom>
          <a:solidFill>
            <a:schemeClr val="accent6">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8" name="Cloud 7"/>
          <p:cNvSpPr/>
          <p:nvPr/>
        </p:nvSpPr>
        <p:spPr>
          <a:xfrm rot="902555">
            <a:off x="5403361" y="4271694"/>
            <a:ext cx="3713173" cy="2202426"/>
          </a:xfrm>
          <a:prstGeom prst="cloud">
            <a:avLst/>
          </a:prstGeom>
          <a:solidFill>
            <a:schemeClr val="accent6">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9" name="TextBox 8"/>
          <p:cNvSpPr txBox="1"/>
          <p:nvPr/>
        </p:nvSpPr>
        <p:spPr>
          <a:xfrm>
            <a:off x="524186" y="1914683"/>
            <a:ext cx="2825967" cy="1200329"/>
          </a:xfrm>
          <a:prstGeom prst="rect">
            <a:avLst/>
          </a:prstGeom>
          <a:noFill/>
        </p:spPr>
        <p:txBody>
          <a:bodyPr wrap="square" rtlCol="0">
            <a:spAutoFit/>
          </a:bodyPr>
          <a:lstStyle/>
          <a:p>
            <a:pPr algn="ctr"/>
            <a:r>
              <a:rPr lang="en-US" sz="2400" dirty="0">
                <a:solidFill>
                  <a:schemeClr val="tx2">
                    <a:lumMod val="75000"/>
                  </a:schemeClr>
                </a:solidFill>
                <a:latin typeface="Times New Roman" pitchFamily="18" charset="0"/>
                <a:cs typeface="Times New Roman" panose="02020603050405020304" pitchFamily="18" charset="0"/>
              </a:rPr>
              <a:t>R </a:t>
            </a:r>
            <a:r>
              <a:rPr lang="en-US" sz="2400" dirty="0" err="1" smtClean="0">
                <a:solidFill>
                  <a:schemeClr val="tx2">
                    <a:lumMod val="75000"/>
                  </a:schemeClr>
                </a:solidFill>
                <a:latin typeface="Times New Roman" panose="02020603050405020304" pitchFamily="18" charset="0"/>
                <a:cs typeface="Times New Roman" panose="02020603050405020304" pitchFamily="18" charset="0"/>
              </a:rPr>
              <a:t>hoàn</a:t>
            </a:r>
            <a:r>
              <a:rPr lang="en-US" sz="2400" dirty="0" smtClean="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toàn</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miễn</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phí</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và</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chạy</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trên</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nhiều</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hệ</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điều</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hành</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khác</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nhau</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757212" y="1809641"/>
            <a:ext cx="2544524" cy="1200329"/>
          </a:xfrm>
          <a:prstGeom prst="rect">
            <a:avLst/>
          </a:prstGeom>
          <a:noFill/>
        </p:spPr>
        <p:txBody>
          <a:bodyPr wrap="square" rtlCol="0">
            <a:spAutoFit/>
          </a:bodyPr>
          <a:lstStyle/>
          <a:p>
            <a:r>
              <a:rPr lang="en-US" sz="2400" dirty="0">
                <a:solidFill>
                  <a:schemeClr val="tx2">
                    <a:lumMod val="75000"/>
                  </a:schemeClr>
                </a:solidFill>
                <a:latin typeface="Times New Roman" pitchFamily="18" charset="0"/>
                <a:cs typeface="Times New Roman" panose="02020603050405020304" pitchFamily="18" charset="0"/>
              </a:rPr>
              <a:t>R </a:t>
            </a:r>
            <a:r>
              <a:rPr lang="en-US" sz="2400" dirty="0" err="1">
                <a:solidFill>
                  <a:schemeClr val="tx2">
                    <a:lumMod val="75000"/>
                  </a:schemeClr>
                </a:solidFill>
                <a:latin typeface="Times New Roman" panose="02020603050405020304" pitchFamily="18" charset="0"/>
                <a:cs typeface="Times New Roman" panose="02020603050405020304" pitchFamily="18" charset="0"/>
              </a:rPr>
              <a:t>có</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một</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hệ</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thống</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có</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sẵn</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đầy</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đủ</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các</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trợ</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giúp</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và</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tiện</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ích</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813019" y="5006370"/>
            <a:ext cx="2819400" cy="1200329"/>
          </a:xfrm>
          <a:prstGeom prst="rect">
            <a:avLst/>
          </a:prstGeom>
          <a:noFill/>
        </p:spPr>
        <p:txBody>
          <a:bodyPr wrap="square" rtlCol="0">
            <a:spAutoFit/>
          </a:bodyPr>
          <a:lstStyle/>
          <a:p>
            <a:r>
              <a:rPr lang="en-US" sz="2400" dirty="0">
                <a:solidFill>
                  <a:schemeClr val="tx2">
                    <a:lumMod val="75000"/>
                  </a:schemeClr>
                </a:solidFill>
                <a:latin typeface="Times New Roman" pitchFamily="18" charset="0"/>
                <a:cs typeface="Times New Roman" panose="02020603050405020304" pitchFamily="18" charset="0"/>
              </a:rPr>
              <a:t>R </a:t>
            </a:r>
            <a:r>
              <a:rPr lang="en-US" sz="2400" dirty="0" err="1">
                <a:solidFill>
                  <a:schemeClr val="tx2">
                    <a:lumMod val="75000"/>
                  </a:schemeClr>
                </a:solidFill>
                <a:latin typeface="Times New Roman" panose="02020603050405020304" pitchFamily="18" charset="0"/>
                <a:cs typeface="Times New Roman" panose="02020603050405020304" pitchFamily="18" charset="0"/>
              </a:rPr>
              <a:t>là</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một</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ngôn</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ngữ</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rất</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mạnh</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và</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rất</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dễ</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học</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các</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cú</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pháp</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5850247" y="4637039"/>
            <a:ext cx="2819400" cy="1569660"/>
          </a:xfrm>
          <a:prstGeom prst="rect">
            <a:avLst/>
          </a:prstGeom>
          <a:noFill/>
        </p:spPr>
        <p:txBody>
          <a:bodyPr wrap="square" rtlCol="0">
            <a:spAutoFit/>
          </a:bodyPr>
          <a:lstStyle/>
          <a:p>
            <a:pPr algn="ctr"/>
            <a:r>
              <a:rPr lang="en-US" sz="2400" dirty="0" err="1">
                <a:solidFill>
                  <a:schemeClr val="tx2">
                    <a:lumMod val="75000"/>
                  </a:schemeClr>
                </a:solidFill>
                <a:latin typeface="Times New Roman" pitchFamily="18" charset="0"/>
                <a:cs typeface="Times New Roman" panose="02020603050405020304" pitchFamily="18" charset="0"/>
              </a:rPr>
              <a:t>Ngôn</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ngữ</a:t>
            </a:r>
            <a:r>
              <a:rPr lang="en-US" sz="2400" dirty="0">
                <a:solidFill>
                  <a:schemeClr val="tx2">
                    <a:lumMod val="75000"/>
                  </a:schemeClr>
                </a:solidFill>
                <a:latin typeface="Times New Roman" panose="02020603050405020304" pitchFamily="18" charset="0"/>
                <a:cs typeface="Times New Roman" panose="02020603050405020304" pitchFamily="18" charset="0"/>
              </a:rPr>
              <a:t> R </a:t>
            </a:r>
            <a:r>
              <a:rPr lang="en-US" sz="2400" dirty="0" err="1">
                <a:solidFill>
                  <a:schemeClr val="tx2">
                    <a:lumMod val="75000"/>
                  </a:schemeClr>
                </a:solidFill>
                <a:latin typeface="Times New Roman" panose="02020603050405020304" pitchFamily="18" charset="0"/>
                <a:cs typeface="Times New Roman" panose="02020603050405020304" pitchFamily="18" charset="0"/>
              </a:rPr>
              <a:t>rất</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dễ</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smtClean="0">
                <a:solidFill>
                  <a:schemeClr val="tx2">
                    <a:lumMod val="75000"/>
                  </a:schemeClr>
                </a:solidFill>
                <a:latin typeface="Times New Roman" panose="02020603050405020304" pitchFamily="18" charset="0"/>
                <a:cs typeface="Times New Roman" panose="02020603050405020304" pitchFamily="18" charset="0"/>
              </a:rPr>
              <a:t>mở</a:t>
            </a:r>
            <a:r>
              <a:rPr lang="en-US" sz="2400" dirty="0" smtClean="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rộng</a:t>
            </a:r>
            <a:r>
              <a:rPr lang="en-US" sz="2400" dirty="0">
                <a:solidFill>
                  <a:schemeClr val="tx2">
                    <a:lumMod val="75000"/>
                  </a:schemeClr>
                </a:solidFill>
                <a:latin typeface="Times New Roman" panose="02020603050405020304" pitchFamily="18" charset="0"/>
                <a:cs typeface="Times New Roman" panose="02020603050405020304" pitchFamily="18" charset="0"/>
              </a:rPr>
              <a:t> sang </a:t>
            </a:r>
            <a:r>
              <a:rPr lang="en-US" sz="2400" dirty="0" err="1">
                <a:solidFill>
                  <a:schemeClr val="tx2">
                    <a:lumMod val="75000"/>
                  </a:schemeClr>
                </a:solidFill>
                <a:latin typeface="Times New Roman" panose="02020603050405020304" pitchFamily="18" charset="0"/>
                <a:cs typeface="Times New Roman" panose="02020603050405020304" pitchFamily="18" charset="0"/>
              </a:rPr>
              <a:t>những</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hàm</a:t>
            </a:r>
            <a:r>
              <a:rPr lang="en-US" sz="2400" dirty="0">
                <a:solidFill>
                  <a:schemeClr val="tx2">
                    <a:lumMod val="75000"/>
                  </a:schemeClr>
                </a:solidFill>
                <a:latin typeface="Times New Roman" panose="02020603050405020304" pitchFamily="18" charset="0"/>
                <a:cs typeface="Times New Roman" panose="02020603050405020304" pitchFamily="18" charset="0"/>
              </a:rPr>
              <a:t> do </a:t>
            </a:r>
            <a:r>
              <a:rPr lang="en-US" sz="2400" dirty="0" err="1">
                <a:solidFill>
                  <a:schemeClr val="tx2">
                    <a:lumMod val="75000"/>
                  </a:schemeClr>
                </a:solidFill>
                <a:latin typeface="Times New Roman" panose="02020603050405020304" pitchFamily="18" charset="0"/>
                <a:cs typeface="Times New Roman" panose="02020603050405020304" pitchFamily="18" charset="0"/>
              </a:rPr>
              <a:t>người</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sử</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dụng</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tự</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viết</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3894539" y="3493670"/>
            <a:ext cx="1150923" cy="954107"/>
          </a:xfrm>
          <a:prstGeom prst="rect">
            <a:avLst/>
          </a:prstGeom>
          <a:noFill/>
        </p:spPr>
        <p:txBody>
          <a:bodyPr wrap="square" rtlCol="0">
            <a:spAutoFit/>
          </a:bodyPr>
          <a:lstStyle/>
          <a:p>
            <a:pPr algn="ctr"/>
            <a:r>
              <a:rPr lang="en-US" sz="2800" b="1" dirty="0" smtClean="0">
                <a:solidFill>
                  <a:srgbClr val="C00000"/>
                </a:solidFill>
                <a:latin typeface="Times New Roman" pitchFamily="18" charset="0"/>
                <a:cs typeface="Times New Roman" panose="02020603050405020304" pitchFamily="18" charset="0"/>
              </a:rPr>
              <a:t>ƯU ĐIỂM</a:t>
            </a:r>
            <a:endParaRPr lang="en-US"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38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0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Effect transition="in" filter="fade">
                                      <p:cBhvr>
                                        <p:cTn id="17" dur="1000"/>
                                        <p:tgtEl>
                                          <p:spTgt spid="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Effect transition="in" filter="fade">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fltVal val="0"/>
                                          </p:val>
                                        </p:tav>
                                        <p:tav tm="100000">
                                          <p:val>
                                            <p:strVal val="#ppt_w"/>
                                          </p:val>
                                        </p:tav>
                                      </p:tavLst>
                                    </p:anim>
                                    <p:anim calcmode="lin" valueType="num">
                                      <p:cBhvr>
                                        <p:cTn id="28" dur="1000" fill="hold"/>
                                        <p:tgtEl>
                                          <p:spTgt spid="7"/>
                                        </p:tgtEl>
                                        <p:attrNameLst>
                                          <p:attrName>ppt_h</p:attrName>
                                        </p:attrNameLst>
                                      </p:cBhvr>
                                      <p:tavLst>
                                        <p:tav tm="0">
                                          <p:val>
                                            <p:fltVal val="0"/>
                                          </p:val>
                                        </p:tav>
                                        <p:tav tm="100000">
                                          <p:val>
                                            <p:strVal val="#ppt_h"/>
                                          </p:val>
                                        </p:tav>
                                      </p:tavLst>
                                    </p:anim>
                                    <p:animEffect transition="in" filter="fade">
                                      <p:cBhvr>
                                        <p:cTn id="29" dur="10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fltVal val="0"/>
                                          </p:val>
                                        </p:tav>
                                        <p:tav tm="100000">
                                          <p:val>
                                            <p:strVal val="#ppt_w"/>
                                          </p:val>
                                        </p:tav>
                                      </p:tavLst>
                                    </p:anim>
                                    <p:anim calcmode="lin" valueType="num">
                                      <p:cBhvr>
                                        <p:cTn id="33" dur="1000" fill="hold"/>
                                        <p:tgtEl>
                                          <p:spTgt spid="10"/>
                                        </p:tgtEl>
                                        <p:attrNameLst>
                                          <p:attrName>ppt_h</p:attrName>
                                        </p:attrNameLst>
                                      </p:cBhvr>
                                      <p:tavLst>
                                        <p:tav tm="0">
                                          <p:val>
                                            <p:fltVal val="0"/>
                                          </p:val>
                                        </p:tav>
                                        <p:tav tm="100000">
                                          <p:val>
                                            <p:strVal val="#ppt_h"/>
                                          </p:val>
                                        </p:tav>
                                      </p:tavLst>
                                    </p:anim>
                                    <p:animEffect transition="in" filter="fade">
                                      <p:cBhvr>
                                        <p:cTn id="34" dur="1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1000" fill="hold"/>
                                        <p:tgtEl>
                                          <p:spTgt spid="5"/>
                                        </p:tgtEl>
                                        <p:attrNameLst>
                                          <p:attrName>ppt_w</p:attrName>
                                        </p:attrNameLst>
                                      </p:cBhvr>
                                      <p:tavLst>
                                        <p:tav tm="0">
                                          <p:val>
                                            <p:fltVal val="0"/>
                                          </p:val>
                                        </p:tav>
                                        <p:tav tm="100000">
                                          <p:val>
                                            <p:strVal val="#ppt_w"/>
                                          </p:val>
                                        </p:tav>
                                      </p:tavLst>
                                    </p:anim>
                                    <p:anim calcmode="lin" valueType="num">
                                      <p:cBhvr>
                                        <p:cTn id="40" dur="1000" fill="hold"/>
                                        <p:tgtEl>
                                          <p:spTgt spid="5"/>
                                        </p:tgtEl>
                                        <p:attrNameLst>
                                          <p:attrName>ppt_h</p:attrName>
                                        </p:attrNameLst>
                                      </p:cBhvr>
                                      <p:tavLst>
                                        <p:tav tm="0">
                                          <p:val>
                                            <p:fltVal val="0"/>
                                          </p:val>
                                        </p:tav>
                                        <p:tav tm="100000">
                                          <p:val>
                                            <p:strVal val="#ppt_h"/>
                                          </p:val>
                                        </p:tav>
                                      </p:tavLst>
                                    </p:anim>
                                    <p:animEffect transition="in" filter="fade">
                                      <p:cBhvr>
                                        <p:cTn id="41" dur="1000"/>
                                        <p:tgtEl>
                                          <p:spTgt spid="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1000" fill="hold"/>
                                        <p:tgtEl>
                                          <p:spTgt spid="11"/>
                                        </p:tgtEl>
                                        <p:attrNameLst>
                                          <p:attrName>ppt_w</p:attrName>
                                        </p:attrNameLst>
                                      </p:cBhvr>
                                      <p:tavLst>
                                        <p:tav tm="0">
                                          <p:val>
                                            <p:fltVal val="0"/>
                                          </p:val>
                                        </p:tav>
                                        <p:tav tm="100000">
                                          <p:val>
                                            <p:strVal val="#ppt_w"/>
                                          </p:val>
                                        </p:tav>
                                      </p:tavLst>
                                    </p:anim>
                                    <p:anim calcmode="lin" valueType="num">
                                      <p:cBhvr>
                                        <p:cTn id="45" dur="1000" fill="hold"/>
                                        <p:tgtEl>
                                          <p:spTgt spid="11"/>
                                        </p:tgtEl>
                                        <p:attrNameLst>
                                          <p:attrName>ppt_h</p:attrName>
                                        </p:attrNameLst>
                                      </p:cBhvr>
                                      <p:tavLst>
                                        <p:tav tm="0">
                                          <p:val>
                                            <p:fltVal val="0"/>
                                          </p:val>
                                        </p:tav>
                                        <p:tav tm="100000">
                                          <p:val>
                                            <p:strVal val="#ppt_h"/>
                                          </p:val>
                                        </p:tav>
                                      </p:tavLst>
                                    </p:anim>
                                    <p:animEffect transition="in" filter="fade">
                                      <p:cBhvr>
                                        <p:cTn id="46" dur="10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1000" fill="hold"/>
                                        <p:tgtEl>
                                          <p:spTgt spid="12"/>
                                        </p:tgtEl>
                                        <p:attrNameLst>
                                          <p:attrName>ppt_w</p:attrName>
                                        </p:attrNameLst>
                                      </p:cBhvr>
                                      <p:tavLst>
                                        <p:tav tm="0">
                                          <p:val>
                                            <p:fltVal val="0"/>
                                          </p:val>
                                        </p:tav>
                                        <p:tav tm="100000">
                                          <p:val>
                                            <p:strVal val="#ppt_w"/>
                                          </p:val>
                                        </p:tav>
                                      </p:tavLst>
                                    </p:anim>
                                    <p:anim calcmode="lin" valueType="num">
                                      <p:cBhvr>
                                        <p:cTn id="52" dur="1000" fill="hold"/>
                                        <p:tgtEl>
                                          <p:spTgt spid="12"/>
                                        </p:tgtEl>
                                        <p:attrNameLst>
                                          <p:attrName>ppt_h</p:attrName>
                                        </p:attrNameLst>
                                      </p:cBhvr>
                                      <p:tavLst>
                                        <p:tav tm="0">
                                          <p:val>
                                            <p:fltVal val="0"/>
                                          </p:val>
                                        </p:tav>
                                        <p:tav tm="100000">
                                          <p:val>
                                            <p:strVal val="#ppt_h"/>
                                          </p:val>
                                        </p:tav>
                                      </p:tavLst>
                                    </p:anim>
                                    <p:animEffect transition="in" filter="fade">
                                      <p:cBhvr>
                                        <p:cTn id="53" dur="1000"/>
                                        <p:tgtEl>
                                          <p:spTgt spid="1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1000" fill="hold"/>
                                        <p:tgtEl>
                                          <p:spTgt spid="8"/>
                                        </p:tgtEl>
                                        <p:attrNameLst>
                                          <p:attrName>ppt_w</p:attrName>
                                        </p:attrNameLst>
                                      </p:cBhvr>
                                      <p:tavLst>
                                        <p:tav tm="0">
                                          <p:val>
                                            <p:fltVal val="0"/>
                                          </p:val>
                                        </p:tav>
                                        <p:tav tm="100000">
                                          <p:val>
                                            <p:strVal val="#ppt_w"/>
                                          </p:val>
                                        </p:tav>
                                      </p:tavLst>
                                    </p:anim>
                                    <p:anim calcmode="lin" valueType="num">
                                      <p:cBhvr>
                                        <p:cTn id="57" dur="1000" fill="hold"/>
                                        <p:tgtEl>
                                          <p:spTgt spid="8"/>
                                        </p:tgtEl>
                                        <p:attrNameLst>
                                          <p:attrName>ppt_h</p:attrName>
                                        </p:attrNameLst>
                                      </p:cBhvr>
                                      <p:tavLst>
                                        <p:tav tm="0">
                                          <p:val>
                                            <p:fltVal val="0"/>
                                          </p:val>
                                        </p:tav>
                                        <p:tav tm="100000">
                                          <p:val>
                                            <p:strVal val="#ppt_h"/>
                                          </p:val>
                                        </p:tav>
                                      </p:tavLst>
                                    </p:anim>
                                    <p:animEffect transition="in" filter="fade">
                                      <p:cBhvr>
                                        <p:cTn id="5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0"/>
          </p:nvPr>
        </p:nvSpPr>
        <p:spPr/>
        <p:txBody>
          <a:bodyPr/>
          <a:lstStyle/>
          <a:p>
            <a:fld id="{0D7BA4A1-3200-4A44-B6CE-6C0E46098721}" type="slidenum">
              <a:rPr lang="en-US" smtClean="0"/>
              <a:pPr/>
              <a:t>9</a:t>
            </a:fld>
            <a:endParaRPr lang="en-US"/>
          </a:p>
        </p:txBody>
      </p:sp>
      <p:sp>
        <p:nvSpPr>
          <p:cNvPr id="4" name="Lightning Bolt 3"/>
          <p:cNvSpPr/>
          <p:nvPr/>
        </p:nvSpPr>
        <p:spPr>
          <a:xfrm rot="20971564">
            <a:off x="1130731" y="4807810"/>
            <a:ext cx="2172087" cy="154175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 name="Lightning Bolt 4"/>
          <p:cNvSpPr/>
          <p:nvPr/>
        </p:nvSpPr>
        <p:spPr>
          <a:xfrm rot="21056633">
            <a:off x="1085547" y="3207334"/>
            <a:ext cx="2262458" cy="115572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 name="Rounded Rectangle 5"/>
          <p:cNvSpPr/>
          <p:nvPr/>
        </p:nvSpPr>
        <p:spPr>
          <a:xfrm>
            <a:off x="4018781" y="3612670"/>
            <a:ext cx="4615496" cy="120922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Rounded Rectangle 6"/>
          <p:cNvSpPr/>
          <p:nvPr/>
        </p:nvSpPr>
        <p:spPr>
          <a:xfrm>
            <a:off x="3946759" y="5511854"/>
            <a:ext cx="4615495" cy="11623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8" name="Oval 7"/>
          <p:cNvSpPr/>
          <p:nvPr/>
        </p:nvSpPr>
        <p:spPr>
          <a:xfrm>
            <a:off x="1600200" y="1518866"/>
            <a:ext cx="2743200" cy="152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9" name="TextBox 8"/>
          <p:cNvSpPr txBox="1"/>
          <p:nvPr/>
        </p:nvSpPr>
        <p:spPr>
          <a:xfrm>
            <a:off x="2194159" y="1737391"/>
            <a:ext cx="1752600" cy="954107"/>
          </a:xfrm>
          <a:prstGeom prst="rect">
            <a:avLst/>
          </a:prstGeom>
          <a:solidFill>
            <a:schemeClr val="bg1"/>
          </a:solidFill>
        </p:spPr>
        <p:txBody>
          <a:bodyPr wrap="square" rtlCol="0">
            <a:spAutoFit/>
          </a:bodyPr>
          <a:lstStyle/>
          <a:p>
            <a:pPr algn="ctr"/>
            <a:r>
              <a:rPr lang="en-US" sz="2800" b="1" dirty="0" smtClean="0">
                <a:solidFill>
                  <a:srgbClr val="C00000"/>
                </a:solidFill>
                <a:latin typeface="Times New Roman" pitchFamily="18" charset="0"/>
                <a:cs typeface="Times New Roman" panose="02020603050405020304" pitchFamily="18" charset="0"/>
              </a:rPr>
              <a:t>NHƯỢC ĐIỂM</a:t>
            </a:r>
            <a:endParaRPr lang="en-US" sz="2800" b="1" dirty="0">
              <a:solidFill>
                <a:srgbClr val="C0000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229116" y="3785195"/>
            <a:ext cx="4495799" cy="1261884"/>
          </a:xfrm>
          <a:prstGeom prst="rect">
            <a:avLst/>
          </a:prstGeom>
          <a:noFill/>
        </p:spPr>
        <p:txBody>
          <a:bodyPr wrap="square" rtlCol="0">
            <a:spAutoFit/>
          </a:bodyPr>
          <a:lstStyle/>
          <a:p>
            <a:pPr lvl="0"/>
            <a:r>
              <a:rPr lang="en-US" sz="2800" dirty="0">
                <a:solidFill>
                  <a:srgbClr val="002060"/>
                </a:solidFill>
                <a:latin typeface="Times New Roman" pitchFamily="18" charset="0"/>
                <a:cs typeface="Times New Roman" panose="02020603050405020304" pitchFamily="18" charset="0"/>
              </a:rPr>
              <a:t>R </a:t>
            </a:r>
            <a:r>
              <a:rPr lang="en-US" sz="2800" dirty="0" err="1">
                <a:solidFill>
                  <a:srgbClr val="002060"/>
                </a:solidFill>
                <a:latin typeface="Times New Roman" panose="02020603050405020304" pitchFamily="18" charset="0"/>
                <a:cs typeface="Times New Roman" panose="02020603050405020304" pitchFamily="18" charset="0"/>
              </a:rPr>
              <a:t>có</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giao</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diện</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đồ</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họa</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giới</a:t>
            </a:r>
            <a:r>
              <a:rPr lang="en-US" sz="2800" dirty="0">
                <a:solidFill>
                  <a:srgbClr val="002060"/>
                </a:solidFill>
                <a:latin typeface="Times New Roman" panose="02020603050405020304" pitchFamily="18" charset="0"/>
                <a:cs typeface="Times New Roman" panose="02020603050405020304" pitchFamily="18" charset="0"/>
              </a:rPr>
              <a:t> </a:t>
            </a:r>
            <a:r>
              <a:rPr lang="en-US" sz="2800" dirty="0" err="1">
                <a:solidFill>
                  <a:srgbClr val="002060"/>
                </a:solidFill>
                <a:latin typeface="Times New Roman" panose="02020603050405020304" pitchFamily="18" charset="0"/>
                <a:cs typeface="Times New Roman" panose="02020603050405020304" pitchFamily="18" charset="0"/>
              </a:rPr>
              <a:t>hạn</a:t>
            </a:r>
            <a:endParaRPr lang="en-US" sz="2800" dirty="0">
              <a:solidFill>
                <a:srgbClr val="002060"/>
              </a:solidFill>
              <a:latin typeface="Times New Roman" panose="02020603050405020304" pitchFamily="18" charset="0"/>
              <a:cs typeface="Times New Roman" panose="02020603050405020304" pitchFamily="18" charset="0"/>
            </a:endParaRPr>
          </a:p>
          <a:p>
            <a:endParaRPr lang="en-US" sz="2000" dirty="0">
              <a:solidFill>
                <a:srgbClr val="002060"/>
              </a:solidFill>
              <a:latin typeface="Times New Roman" pitchFamily="18" charset="0"/>
              <a:cs typeface="Times New Roman" pitchFamily="18" charset="0"/>
            </a:endParaRPr>
          </a:p>
        </p:txBody>
      </p:sp>
      <p:sp>
        <p:nvSpPr>
          <p:cNvPr id="11" name="TextBox 10"/>
          <p:cNvSpPr txBox="1"/>
          <p:nvPr/>
        </p:nvSpPr>
        <p:spPr>
          <a:xfrm>
            <a:off x="4214678" y="5541137"/>
            <a:ext cx="4223703" cy="954107"/>
          </a:xfrm>
          <a:prstGeom prst="rect">
            <a:avLst/>
          </a:prstGeom>
          <a:noFill/>
        </p:spPr>
        <p:txBody>
          <a:bodyPr wrap="square" rtlCol="0">
            <a:spAutoFit/>
          </a:bodyPr>
          <a:lstStyle/>
          <a:p>
            <a:r>
              <a:rPr lang="en-US" sz="2800" dirty="0" err="1">
                <a:solidFill>
                  <a:srgbClr val="002060"/>
                </a:solidFill>
                <a:latin typeface="Times New Roman" pitchFamily="18" charset="0"/>
                <a:cs typeface="Times New Roman" panose="02020603050405020304" pitchFamily="18" charset="0"/>
              </a:rPr>
              <a:t>Người</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học</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phải</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nhớ</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cú</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pháp</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của</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các</a:t>
            </a:r>
            <a:r>
              <a:rPr lang="en-US" sz="2800" dirty="0">
                <a:solidFill>
                  <a:srgbClr val="002060"/>
                </a:solidFill>
                <a:latin typeface="Times New Roman" pitchFamily="18" charset="0"/>
                <a:cs typeface="Times New Roman" panose="02020603050405020304" pitchFamily="18" charset="0"/>
              </a:rPr>
              <a:t> </a:t>
            </a:r>
            <a:r>
              <a:rPr lang="en-US" sz="2800" dirty="0" err="1">
                <a:solidFill>
                  <a:srgbClr val="002060"/>
                </a:solidFill>
                <a:latin typeface="Times New Roman" pitchFamily="18" charset="0"/>
                <a:cs typeface="Times New Roman" panose="02020603050405020304" pitchFamily="18" charset="0"/>
              </a:rPr>
              <a:t>hàm</a:t>
            </a:r>
            <a:r>
              <a:rPr lang="en-US" sz="2800" dirty="0">
                <a:solidFill>
                  <a:srgbClr val="002060"/>
                </a:solidFill>
                <a:latin typeface="Times New Roman" pitchFamily="18" charset="0"/>
                <a:cs typeface="Times New Roman" panose="02020603050405020304" pitchFamily="18" charset="0"/>
              </a:rPr>
              <a:t> </a:t>
            </a:r>
          </a:p>
        </p:txBody>
      </p:sp>
    </p:spTree>
    <p:extLst>
      <p:ext uri="{BB962C8B-B14F-4D97-AF65-F5344CB8AC3E}">
        <p14:creationId xmlns:p14="http://schemas.microsoft.com/office/powerpoint/2010/main" val="372423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362">
                                          <p:stCondLst>
                                            <p:cond delay="0"/>
                                          </p:stCondLst>
                                        </p:cTn>
                                        <p:tgtEl>
                                          <p:spTgt spid="5"/>
                                        </p:tgtEl>
                                      </p:cBhvr>
                                    </p:animEffect>
                                    <p:anim calcmode="lin" valueType="num">
                                      <p:cBhvr>
                                        <p:cTn id="20" dur="1139"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415"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415" tmFilter="0, 0; 0.125,0.2665; 0.25,0.4; 0.375,0.465; 0.5,0.5;  0.625,0.535; 0.75,0.6; 0.875,0.7335; 1,1">
                                          <p:stCondLst>
                                            <p:cond delay="415"/>
                                          </p:stCondLst>
                                        </p:cTn>
                                        <p:tgtEl>
                                          <p:spTgt spid="5"/>
                                        </p:tgtEl>
                                        <p:attrNameLst>
                                          <p:attrName>ppt_y</p:attrName>
                                        </p:attrNameLst>
                                      </p:cBhvr>
                                      <p:tavLst>
                                        <p:tav tm="0" fmla="#ppt_y-sin(pi*$)/9">
                                          <p:val>
                                            <p:fltVal val="0"/>
                                          </p:val>
                                        </p:tav>
                                        <p:tav tm="100000">
                                          <p:val>
                                            <p:fltVal val="1"/>
                                          </p:val>
                                        </p:tav>
                                      </p:tavLst>
                                    </p:anim>
                                    <p:anim calcmode="lin" valueType="num">
                                      <p:cBhvr>
                                        <p:cTn id="23" dur="208" tmFilter="0, 0; 0.125,0.2665; 0.25,0.4; 0.375,0.465; 0.5,0.5;  0.625,0.535; 0.75,0.6; 0.875,0.7335; 1,1">
                                          <p:stCondLst>
                                            <p:cond delay="827"/>
                                          </p:stCondLst>
                                        </p:cTn>
                                        <p:tgtEl>
                                          <p:spTgt spid="5"/>
                                        </p:tgtEl>
                                        <p:attrNameLst>
                                          <p:attrName>ppt_y</p:attrName>
                                        </p:attrNameLst>
                                      </p:cBhvr>
                                      <p:tavLst>
                                        <p:tav tm="0" fmla="#ppt_y-sin(pi*$)/27">
                                          <p:val>
                                            <p:fltVal val="0"/>
                                          </p:val>
                                        </p:tav>
                                        <p:tav tm="100000">
                                          <p:val>
                                            <p:fltVal val="1"/>
                                          </p:val>
                                        </p:tav>
                                      </p:tavLst>
                                    </p:anim>
                                    <p:anim calcmode="lin" valueType="num">
                                      <p:cBhvr>
                                        <p:cTn id="24" dur="103" tmFilter="0, 0; 0.125,0.2665; 0.25,0.4; 0.375,0.465; 0.5,0.5;  0.625,0.535; 0.75,0.6; 0.875,0.7335; 1,1">
                                          <p:stCondLst>
                                            <p:cond delay="1035"/>
                                          </p:stCondLst>
                                        </p:cTn>
                                        <p:tgtEl>
                                          <p:spTgt spid="5"/>
                                        </p:tgtEl>
                                        <p:attrNameLst>
                                          <p:attrName>ppt_y</p:attrName>
                                        </p:attrNameLst>
                                      </p:cBhvr>
                                      <p:tavLst>
                                        <p:tav tm="0" fmla="#ppt_y-sin(pi*$)/81">
                                          <p:val>
                                            <p:fltVal val="0"/>
                                          </p:val>
                                        </p:tav>
                                        <p:tav tm="100000">
                                          <p:val>
                                            <p:fltVal val="1"/>
                                          </p:val>
                                        </p:tav>
                                      </p:tavLst>
                                    </p:anim>
                                    <p:animScale>
                                      <p:cBhvr>
                                        <p:cTn id="25" dur="16">
                                          <p:stCondLst>
                                            <p:cond delay="406"/>
                                          </p:stCondLst>
                                        </p:cTn>
                                        <p:tgtEl>
                                          <p:spTgt spid="5"/>
                                        </p:tgtEl>
                                      </p:cBhvr>
                                      <p:to x="100000" y="60000"/>
                                    </p:animScale>
                                    <p:animScale>
                                      <p:cBhvr>
                                        <p:cTn id="26" dur="104" decel="50000">
                                          <p:stCondLst>
                                            <p:cond delay="422"/>
                                          </p:stCondLst>
                                        </p:cTn>
                                        <p:tgtEl>
                                          <p:spTgt spid="5"/>
                                        </p:tgtEl>
                                      </p:cBhvr>
                                      <p:to x="100000" y="100000"/>
                                    </p:animScale>
                                    <p:animScale>
                                      <p:cBhvr>
                                        <p:cTn id="27" dur="16">
                                          <p:stCondLst>
                                            <p:cond delay="820"/>
                                          </p:stCondLst>
                                        </p:cTn>
                                        <p:tgtEl>
                                          <p:spTgt spid="5"/>
                                        </p:tgtEl>
                                      </p:cBhvr>
                                      <p:to x="100000" y="80000"/>
                                    </p:animScale>
                                    <p:animScale>
                                      <p:cBhvr>
                                        <p:cTn id="28" dur="104" decel="50000">
                                          <p:stCondLst>
                                            <p:cond delay="836"/>
                                          </p:stCondLst>
                                        </p:cTn>
                                        <p:tgtEl>
                                          <p:spTgt spid="5"/>
                                        </p:tgtEl>
                                      </p:cBhvr>
                                      <p:to x="100000" y="100000"/>
                                    </p:animScale>
                                    <p:animScale>
                                      <p:cBhvr>
                                        <p:cTn id="29" dur="16">
                                          <p:stCondLst>
                                            <p:cond delay="1026"/>
                                          </p:stCondLst>
                                        </p:cTn>
                                        <p:tgtEl>
                                          <p:spTgt spid="5"/>
                                        </p:tgtEl>
                                      </p:cBhvr>
                                      <p:to x="100000" y="90000"/>
                                    </p:animScale>
                                    <p:animScale>
                                      <p:cBhvr>
                                        <p:cTn id="30" dur="104" decel="50000">
                                          <p:stCondLst>
                                            <p:cond delay="1043"/>
                                          </p:stCondLst>
                                        </p:cTn>
                                        <p:tgtEl>
                                          <p:spTgt spid="5"/>
                                        </p:tgtEl>
                                      </p:cBhvr>
                                      <p:to x="100000" y="100000"/>
                                    </p:animScale>
                                    <p:animScale>
                                      <p:cBhvr>
                                        <p:cTn id="31" dur="16">
                                          <p:stCondLst>
                                            <p:cond delay="1130"/>
                                          </p:stCondLst>
                                        </p:cTn>
                                        <p:tgtEl>
                                          <p:spTgt spid="5"/>
                                        </p:tgtEl>
                                      </p:cBhvr>
                                      <p:to x="100000" y="95000"/>
                                    </p:animScale>
                                    <p:animScale>
                                      <p:cBhvr>
                                        <p:cTn id="32" dur="104" decel="50000">
                                          <p:stCondLst>
                                            <p:cond delay="1146"/>
                                          </p:stCondLst>
                                        </p:cTn>
                                        <p:tgtEl>
                                          <p:spTgt spid="5"/>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362">
                                          <p:stCondLst>
                                            <p:cond delay="0"/>
                                          </p:stCondLst>
                                        </p:cTn>
                                        <p:tgtEl>
                                          <p:spTgt spid="10"/>
                                        </p:tgtEl>
                                      </p:cBhvr>
                                    </p:animEffect>
                                    <p:anim calcmode="lin" valueType="num">
                                      <p:cBhvr>
                                        <p:cTn id="36" dur="1139"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7" dur="415"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8" dur="415" tmFilter="0, 0; 0.125,0.2665; 0.25,0.4; 0.375,0.465; 0.5,0.5;  0.625,0.535; 0.75,0.6; 0.875,0.7335; 1,1">
                                          <p:stCondLst>
                                            <p:cond delay="415"/>
                                          </p:stCondLst>
                                        </p:cTn>
                                        <p:tgtEl>
                                          <p:spTgt spid="10"/>
                                        </p:tgtEl>
                                        <p:attrNameLst>
                                          <p:attrName>ppt_y</p:attrName>
                                        </p:attrNameLst>
                                      </p:cBhvr>
                                      <p:tavLst>
                                        <p:tav tm="0" fmla="#ppt_y-sin(pi*$)/9">
                                          <p:val>
                                            <p:fltVal val="0"/>
                                          </p:val>
                                        </p:tav>
                                        <p:tav tm="100000">
                                          <p:val>
                                            <p:fltVal val="1"/>
                                          </p:val>
                                        </p:tav>
                                      </p:tavLst>
                                    </p:anim>
                                    <p:anim calcmode="lin" valueType="num">
                                      <p:cBhvr>
                                        <p:cTn id="39" dur="208" tmFilter="0, 0; 0.125,0.2665; 0.25,0.4; 0.375,0.465; 0.5,0.5;  0.625,0.535; 0.75,0.6; 0.875,0.7335; 1,1">
                                          <p:stCondLst>
                                            <p:cond delay="827"/>
                                          </p:stCondLst>
                                        </p:cTn>
                                        <p:tgtEl>
                                          <p:spTgt spid="10"/>
                                        </p:tgtEl>
                                        <p:attrNameLst>
                                          <p:attrName>ppt_y</p:attrName>
                                        </p:attrNameLst>
                                      </p:cBhvr>
                                      <p:tavLst>
                                        <p:tav tm="0" fmla="#ppt_y-sin(pi*$)/27">
                                          <p:val>
                                            <p:fltVal val="0"/>
                                          </p:val>
                                        </p:tav>
                                        <p:tav tm="100000">
                                          <p:val>
                                            <p:fltVal val="1"/>
                                          </p:val>
                                        </p:tav>
                                      </p:tavLst>
                                    </p:anim>
                                    <p:anim calcmode="lin" valueType="num">
                                      <p:cBhvr>
                                        <p:cTn id="40" dur="103" tmFilter="0, 0; 0.125,0.2665; 0.25,0.4; 0.375,0.465; 0.5,0.5;  0.625,0.535; 0.75,0.6; 0.875,0.7335; 1,1">
                                          <p:stCondLst>
                                            <p:cond delay="1035"/>
                                          </p:stCondLst>
                                        </p:cTn>
                                        <p:tgtEl>
                                          <p:spTgt spid="10"/>
                                        </p:tgtEl>
                                        <p:attrNameLst>
                                          <p:attrName>ppt_y</p:attrName>
                                        </p:attrNameLst>
                                      </p:cBhvr>
                                      <p:tavLst>
                                        <p:tav tm="0" fmla="#ppt_y-sin(pi*$)/81">
                                          <p:val>
                                            <p:fltVal val="0"/>
                                          </p:val>
                                        </p:tav>
                                        <p:tav tm="100000">
                                          <p:val>
                                            <p:fltVal val="1"/>
                                          </p:val>
                                        </p:tav>
                                      </p:tavLst>
                                    </p:anim>
                                    <p:animScale>
                                      <p:cBhvr>
                                        <p:cTn id="41" dur="16">
                                          <p:stCondLst>
                                            <p:cond delay="406"/>
                                          </p:stCondLst>
                                        </p:cTn>
                                        <p:tgtEl>
                                          <p:spTgt spid="10"/>
                                        </p:tgtEl>
                                      </p:cBhvr>
                                      <p:to x="100000" y="60000"/>
                                    </p:animScale>
                                    <p:animScale>
                                      <p:cBhvr>
                                        <p:cTn id="42" dur="104" decel="50000">
                                          <p:stCondLst>
                                            <p:cond delay="422"/>
                                          </p:stCondLst>
                                        </p:cTn>
                                        <p:tgtEl>
                                          <p:spTgt spid="10"/>
                                        </p:tgtEl>
                                      </p:cBhvr>
                                      <p:to x="100000" y="100000"/>
                                    </p:animScale>
                                    <p:animScale>
                                      <p:cBhvr>
                                        <p:cTn id="43" dur="16">
                                          <p:stCondLst>
                                            <p:cond delay="820"/>
                                          </p:stCondLst>
                                        </p:cTn>
                                        <p:tgtEl>
                                          <p:spTgt spid="10"/>
                                        </p:tgtEl>
                                      </p:cBhvr>
                                      <p:to x="100000" y="80000"/>
                                    </p:animScale>
                                    <p:animScale>
                                      <p:cBhvr>
                                        <p:cTn id="44" dur="104" decel="50000">
                                          <p:stCondLst>
                                            <p:cond delay="836"/>
                                          </p:stCondLst>
                                        </p:cTn>
                                        <p:tgtEl>
                                          <p:spTgt spid="10"/>
                                        </p:tgtEl>
                                      </p:cBhvr>
                                      <p:to x="100000" y="100000"/>
                                    </p:animScale>
                                    <p:animScale>
                                      <p:cBhvr>
                                        <p:cTn id="45" dur="16">
                                          <p:stCondLst>
                                            <p:cond delay="1026"/>
                                          </p:stCondLst>
                                        </p:cTn>
                                        <p:tgtEl>
                                          <p:spTgt spid="10"/>
                                        </p:tgtEl>
                                      </p:cBhvr>
                                      <p:to x="100000" y="90000"/>
                                    </p:animScale>
                                    <p:animScale>
                                      <p:cBhvr>
                                        <p:cTn id="46" dur="104" decel="50000">
                                          <p:stCondLst>
                                            <p:cond delay="1043"/>
                                          </p:stCondLst>
                                        </p:cTn>
                                        <p:tgtEl>
                                          <p:spTgt spid="10"/>
                                        </p:tgtEl>
                                      </p:cBhvr>
                                      <p:to x="100000" y="100000"/>
                                    </p:animScale>
                                    <p:animScale>
                                      <p:cBhvr>
                                        <p:cTn id="47" dur="16">
                                          <p:stCondLst>
                                            <p:cond delay="1130"/>
                                          </p:stCondLst>
                                        </p:cTn>
                                        <p:tgtEl>
                                          <p:spTgt spid="10"/>
                                        </p:tgtEl>
                                      </p:cBhvr>
                                      <p:to x="100000" y="95000"/>
                                    </p:animScale>
                                    <p:animScale>
                                      <p:cBhvr>
                                        <p:cTn id="48" dur="104" decel="50000">
                                          <p:stCondLst>
                                            <p:cond delay="1146"/>
                                          </p:stCondLst>
                                        </p:cTn>
                                        <p:tgtEl>
                                          <p:spTgt spid="10"/>
                                        </p:tgtEl>
                                      </p:cBhvr>
                                      <p:to x="100000" y="100000"/>
                                    </p:animScale>
                                  </p:childTnLst>
                                </p:cTn>
                              </p:par>
                              <p:par>
                                <p:cTn id="49" presetID="26"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362">
                                          <p:stCondLst>
                                            <p:cond delay="0"/>
                                          </p:stCondLst>
                                        </p:cTn>
                                        <p:tgtEl>
                                          <p:spTgt spid="6"/>
                                        </p:tgtEl>
                                      </p:cBhvr>
                                    </p:animEffect>
                                    <p:anim calcmode="lin" valueType="num">
                                      <p:cBhvr>
                                        <p:cTn id="52" dur="1139"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3" dur="415"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4" dur="415" tmFilter="0, 0; 0.125,0.2665; 0.25,0.4; 0.375,0.465; 0.5,0.5;  0.625,0.535; 0.75,0.6; 0.875,0.7335; 1,1">
                                          <p:stCondLst>
                                            <p:cond delay="415"/>
                                          </p:stCondLst>
                                        </p:cTn>
                                        <p:tgtEl>
                                          <p:spTgt spid="6"/>
                                        </p:tgtEl>
                                        <p:attrNameLst>
                                          <p:attrName>ppt_y</p:attrName>
                                        </p:attrNameLst>
                                      </p:cBhvr>
                                      <p:tavLst>
                                        <p:tav tm="0" fmla="#ppt_y-sin(pi*$)/9">
                                          <p:val>
                                            <p:fltVal val="0"/>
                                          </p:val>
                                        </p:tav>
                                        <p:tav tm="100000">
                                          <p:val>
                                            <p:fltVal val="1"/>
                                          </p:val>
                                        </p:tav>
                                      </p:tavLst>
                                    </p:anim>
                                    <p:anim calcmode="lin" valueType="num">
                                      <p:cBhvr>
                                        <p:cTn id="55" dur="208" tmFilter="0, 0; 0.125,0.2665; 0.25,0.4; 0.375,0.465; 0.5,0.5;  0.625,0.535; 0.75,0.6; 0.875,0.7335; 1,1">
                                          <p:stCondLst>
                                            <p:cond delay="827"/>
                                          </p:stCondLst>
                                        </p:cTn>
                                        <p:tgtEl>
                                          <p:spTgt spid="6"/>
                                        </p:tgtEl>
                                        <p:attrNameLst>
                                          <p:attrName>ppt_y</p:attrName>
                                        </p:attrNameLst>
                                      </p:cBhvr>
                                      <p:tavLst>
                                        <p:tav tm="0" fmla="#ppt_y-sin(pi*$)/27">
                                          <p:val>
                                            <p:fltVal val="0"/>
                                          </p:val>
                                        </p:tav>
                                        <p:tav tm="100000">
                                          <p:val>
                                            <p:fltVal val="1"/>
                                          </p:val>
                                        </p:tav>
                                      </p:tavLst>
                                    </p:anim>
                                    <p:anim calcmode="lin" valueType="num">
                                      <p:cBhvr>
                                        <p:cTn id="56" dur="103" tmFilter="0, 0; 0.125,0.2665; 0.25,0.4; 0.375,0.465; 0.5,0.5;  0.625,0.535; 0.75,0.6; 0.875,0.7335; 1,1">
                                          <p:stCondLst>
                                            <p:cond delay="1035"/>
                                          </p:stCondLst>
                                        </p:cTn>
                                        <p:tgtEl>
                                          <p:spTgt spid="6"/>
                                        </p:tgtEl>
                                        <p:attrNameLst>
                                          <p:attrName>ppt_y</p:attrName>
                                        </p:attrNameLst>
                                      </p:cBhvr>
                                      <p:tavLst>
                                        <p:tav tm="0" fmla="#ppt_y-sin(pi*$)/81">
                                          <p:val>
                                            <p:fltVal val="0"/>
                                          </p:val>
                                        </p:tav>
                                        <p:tav tm="100000">
                                          <p:val>
                                            <p:fltVal val="1"/>
                                          </p:val>
                                        </p:tav>
                                      </p:tavLst>
                                    </p:anim>
                                    <p:animScale>
                                      <p:cBhvr>
                                        <p:cTn id="57" dur="16">
                                          <p:stCondLst>
                                            <p:cond delay="406"/>
                                          </p:stCondLst>
                                        </p:cTn>
                                        <p:tgtEl>
                                          <p:spTgt spid="6"/>
                                        </p:tgtEl>
                                      </p:cBhvr>
                                      <p:to x="100000" y="60000"/>
                                    </p:animScale>
                                    <p:animScale>
                                      <p:cBhvr>
                                        <p:cTn id="58" dur="104" decel="50000">
                                          <p:stCondLst>
                                            <p:cond delay="422"/>
                                          </p:stCondLst>
                                        </p:cTn>
                                        <p:tgtEl>
                                          <p:spTgt spid="6"/>
                                        </p:tgtEl>
                                      </p:cBhvr>
                                      <p:to x="100000" y="100000"/>
                                    </p:animScale>
                                    <p:animScale>
                                      <p:cBhvr>
                                        <p:cTn id="59" dur="16">
                                          <p:stCondLst>
                                            <p:cond delay="820"/>
                                          </p:stCondLst>
                                        </p:cTn>
                                        <p:tgtEl>
                                          <p:spTgt spid="6"/>
                                        </p:tgtEl>
                                      </p:cBhvr>
                                      <p:to x="100000" y="80000"/>
                                    </p:animScale>
                                    <p:animScale>
                                      <p:cBhvr>
                                        <p:cTn id="60" dur="104" decel="50000">
                                          <p:stCondLst>
                                            <p:cond delay="836"/>
                                          </p:stCondLst>
                                        </p:cTn>
                                        <p:tgtEl>
                                          <p:spTgt spid="6"/>
                                        </p:tgtEl>
                                      </p:cBhvr>
                                      <p:to x="100000" y="100000"/>
                                    </p:animScale>
                                    <p:animScale>
                                      <p:cBhvr>
                                        <p:cTn id="61" dur="16">
                                          <p:stCondLst>
                                            <p:cond delay="1026"/>
                                          </p:stCondLst>
                                        </p:cTn>
                                        <p:tgtEl>
                                          <p:spTgt spid="6"/>
                                        </p:tgtEl>
                                      </p:cBhvr>
                                      <p:to x="100000" y="90000"/>
                                    </p:animScale>
                                    <p:animScale>
                                      <p:cBhvr>
                                        <p:cTn id="62" dur="104" decel="50000">
                                          <p:stCondLst>
                                            <p:cond delay="1043"/>
                                          </p:stCondLst>
                                        </p:cTn>
                                        <p:tgtEl>
                                          <p:spTgt spid="6"/>
                                        </p:tgtEl>
                                      </p:cBhvr>
                                      <p:to x="100000" y="100000"/>
                                    </p:animScale>
                                    <p:animScale>
                                      <p:cBhvr>
                                        <p:cTn id="63" dur="16">
                                          <p:stCondLst>
                                            <p:cond delay="1130"/>
                                          </p:stCondLst>
                                        </p:cTn>
                                        <p:tgtEl>
                                          <p:spTgt spid="6"/>
                                        </p:tgtEl>
                                      </p:cBhvr>
                                      <p:to x="100000" y="95000"/>
                                    </p:animScale>
                                    <p:animScale>
                                      <p:cBhvr>
                                        <p:cTn id="64" dur="104" decel="50000">
                                          <p:stCondLst>
                                            <p:cond delay="1146"/>
                                          </p:stCondLst>
                                        </p:cTn>
                                        <p:tgtEl>
                                          <p:spTgt spid="6"/>
                                        </p:tgtEl>
                                      </p:cBhvr>
                                      <p:to x="100000" y="100000"/>
                                    </p:animScale>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p:cTn id="69" dur="1250" fill="hold"/>
                                        <p:tgtEl>
                                          <p:spTgt spid="4"/>
                                        </p:tgtEl>
                                        <p:attrNameLst>
                                          <p:attrName>ppt_w</p:attrName>
                                        </p:attrNameLst>
                                      </p:cBhvr>
                                      <p:tavLst>
                                        <p:tav tm="0">
                                          <p:val>
                                            <p:fltVal val="0"/>
                                          </p:val>
                                        </p:tav>
                                        <p:tav tm="100000">
                                          <p:val>
                                            <p:strVal val="#ppt_w"/>
                                          </p:val>
                                        </p:tav>
                                      </p:tavLst>
                                    </p:anim>
                                    <p:anim calcmode="lin" valueType="num">
                                      <p:cBhvr>
                                        <p:cTn id="70" dur="1250" fill="hold"/>
                                        <p:tgtEl>
                                          <p:spTgt spid="4"/>
                                        </p:tgtEl>
                                        <p:attrNameLst>
                                          <p:attrName>ppt_h</p:attrName>
                                        </p:attrNameLst>
                                      </p:cBhvr>
                                      <p:tavLst>
                                        <p:tav tm="0">
                                          <p:val>
                                            <p:fltVal val="0"/>
                                          </p:val>
                                        </p:tav>
                                        <p:tav tm="100000">
                                          <p:val>
                                            <p:strVal val="#ppt_h"/>
                                          </p:val>
                                        </p:tav>
                                      </p:tavLst>
                                    </p:anim>
                                    <p:animEffect transition="in" filter="fade">
                                      <p:cBhvr>
                                        <p:cTn id="71" dur="1250"/>
                                        <p:tgtEl>
                                          <p:spTgt spid="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 calcmode="lin" valueType="num">
                                      <p:cBhvr>
                                        <p:cTn id="74" dur="1250" fill="hold"/>
                                        <p:tgtEl>
                                          <p:spTgt spid="11"/>
                                        </p:tgtEl>
                                        <p:attrNameLst>
                                          <p:attrName>ppt_w</p:attrName>
                                        </p:attrNameLst>
                                      </p:cBhvr>
                                      <p:tavLst>
                                        <p:tav tm="0">
                                          <p:val>
                                            <p:fltVal val="0"/>
                                          </p:val>
                                        </p:tav>
                                        <p:tav tm="100000">
                                          <p:val>
                                            <p:strVal val="#ppt_w"/>
                                          </p:val>
                                        </p:tav>
                                      </p:tavLst>
                                    </p:anim>
                                    <p:anim calcmode="lin" valueType="num">
                                      <p:cBhvr>
                                        <p:cTn id="75" dur="1250" fill="hold"/>
                                        <p:tgtEl>
                                          <p:spTgt spid="11"/>
                                        </p:tgtEl>
                                        <p:attrNameLst>
                                          <p:attrName>ppt_h</p:attrName>
                                        </p:attrNameLst>
                                      </p:cBhvr>
                                      <p:tavLst>
                                        <p:tav tm="0">
                                          <p:val>
                                            <p:fltVal val="0"/>
                                          </p:val>
                                        </p:tav>
                                        <p:tav tm="100000">
                                          <p:val>
                                            <p:strVal val="#ppt_h"/>
                                          </p:val>
                                        </p:tav>
                                      </p:tavLst>
                                    </p:anim>
                                    <p:animEffect transition="in" filter="fade">
                                      <p:cBhvr>
                                        <p:cTn id="76" dur="1250"/>
                                        <p:tgtEl>
                                          <p:spTgt spid="11"/>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p:cTn id="79" dur="1250" fill="hold"/>
                                        <p:tgtEl>
                                          <p:spTgt spid="7"/>
                                        </p:tgtEl>
                                        <p:attrNameLst>
                                          <p:attrName>ppt_w</p:attrName>
                                        </p:attrNameLst>
                                      </p:cBhvr>
                                      <p:tavLst>
                                        <p:tav tm="0">
                                          <p:val>
                                            <p:fltVal val="0"/>
                                          </p:val>
                                        </p:tav>
                                        <p:tav tm="100000">
                                          <p:val>
                                            <p:strVal val="#ppt_w"/>
                                          </p:val>
                                        </p:tav>
                                      </p:tavLst>
                                    </p:anim>
                                    <p:anim calcmode="lin" valueType="num">
                                      <p:cBhvr>
                                        <p:cTn id="80" dur="1250" fill="hold"/>
                                        <p:tgtEl>
                                          <p:spTgt spid="7"/>
                                        </p:tgtEl>
                                        <p:attrNameLst>
                                          <p:attrName>ppt_h</p:attrName>
                                        </p:attrNameLst>
                                      </p:cBhvr>
                                      <p:tavLst>
                                        <p:tav tm="0">
                                          <p:val>
                                            <p:fltVal val="0"/>
                                          </p:val>
                                        </p:tav>
                                        <p:tav tm="100000">
                                          <p:val>
                                            <p:strVal val="#ppt_h"/>
                                          </p:val>
                                        </p:tav>
                                      </p:tavLst>
                                    </p:anim>
                                    <p:animEffect transition="in" filter="fade">
                                      <p:cBhvr>
                                        <p:cTn id="81"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Lst>
  </p:timing>
</p:sld>
</file>

<file path=ppt/theme/theme1.xml><?xml version="1.0" encoding="utf-8"?>
<a:theme xmlns:a="http://schemas.openxmlformats.org/drawingml/2006/main" name="PrenHall1">
  <a:themeElements>
    <a:clrScheme name="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PrenHall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0" cap="flat" cmpd="sng" algn="ctr">
          <a:solidFill>
            <a:schemeClr val="folHlink"/>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31750" cap="flat" cmpd="sng" algn="ctr">
          <a:solidFill>
            <a:schemeClr val="folHlink"/>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PrenHall1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PrenHall1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PrenHall1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PrenHall1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PrenHall1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PrenHall1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1F1F1F"/>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2946</TotalTime>
  <Pages>20</Pages>
  <Words>2005</Words>
  <Application>Microsoft Office PowerPoint</Application>
  <PresentationFormat>On-screen Show (4:3)</PresentationFormat>
  <Paragraphs>303</Paragraphs>
  <Slides>47</Slides>
  <Notes>2</Notes>
  <HiddenSlides>0</HiddenSlides>
  <MMClips>1</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47</vt:i4>
      </vt:variant>
    </vt:vector>
  </HeadingPairs>
  <TitlesOfParts>
    <vt:vector size="54" baseType="lpstr">
      <vt:lpstr>Arial</vt:lpstr>
      <vt:lpstr>Wingdings</vt:lpstr>
      <vt:lpstr>Times New Roman</vt:lpstr>
      <vt:lpstr>Calibri</vt:lpstr>
      <vt:lpstr>PrenHall1</vt:lpstr>
      <vt:lpstr>Custom Design</vt:lpstr>
      <vt:lpstr>Clip</vt:lpstr>
      <vt:lpstr>XÁC SUẤT THỐNG KÊ ỨNG DỤNG TRONG KINH TẾ XÃ HỘI</vt:lpstr>
      <vt:lpstr>  NỘI DUNG CHÍNH</vt:lpstr>
      <vt:lpstr>Mục tiêu</vt:lpstr>
      <vt:lpstr> </vt:lpstr>
      <vt:lpstr>Tài liệu tham khảo</vt:lpstr>
      <vt:lpstr>Kiểm tra đánh giá</vt:lpstr>
      <vt:lpstr>R là gì?</vt:lpstr>
      <vt:lpstr>PowerPoint Presentation</vt:lpstr>
      <vt:lpstr>PowerPoint Presentation</vt:lpstr>
      <vt:lpstr>PowerPoint Presentation</vt:lpstr>
      <vt:lpstr> GIAO DIỆN R </vt:lpstr>
      <vt:lpstr> GIAO DIỆN RStudio </vt:lpstr>
      <vt:lpstr>R và Những Phần Mềm Khác</vt:lpstr>
      <vt:lpstr>  </vt:lpstr>
      <vt:lpstr>Bài toán</vt:lpstr>
      <vt:lpstr>Bài toán</vt:lpstr>
      <vt:lpstr>Khái niệm thống kê</vt:lpstr>
      <vt:lpstr>Áp dụng thống kê trong KTXH</vt:lpstr>
      <vt:lpstr>Ứng dụng thống kê trong KTXH</vt:lpstr>
      <vt:lpstr>Tổng thể và Mẫu</vt:lpstr>
      <vt:lpstr>Tổng thể và Mẫu</vt:lpstr>
      <vt:lpstr>Phân loại thống kê ứng dụng</vt:lpstr>
      <vt:lpstr>Thống kê mô tả</vt:lpstr>
      <vt:lpstr>Thống kê suy diễn</vt:lpstr>
      <vt:lpstr>Biến và Quan sát</vt:lpstr>
      <vt:lpstr>Một số khái niệm cơ bản</vt:lpstr>
      <vt:lpstr>PowerPoint Presentation</vt:lpstr>
      <vt:lpstr>Phân loại biến</vt:lpstr>
      <vt:lpstr>Phân loại biến</vt:lpstr>
      <vt:lpstr>PowerPoint Presentation</vt:lpstr>
      <vt:lpstr>Quá trình nghiên cứu thống kê</vt:lpstr>
      <vt:lpstr>  </vt:lpstr>
      <vt:lpstr>DỮ LIỆU THỨ CẤP VÀ SƠ CẤP</vt:lpstr>
      <vt:lpstr>NGUỒN LẤY DỮ LIỆU THỨ CẤP</vt:lpstr>
      <vt:lpstr>CÁCH LẤY DỮ LIỆU SƠ CẤP</vt:lpstr>
      <vt:lpstr>Chọn mẫu thế nào?</vt:lpstr>
      <vt:lpstr>CHỌN MẪU NGẪU NHIÊN</vt:lpstr>
      <vt:lpstr>MỘT SỐ PHƯƠNG PHÁP CHỌN MẪU NGẪU NHIÊN</vt:lpstr>
      <vt:lpstr>MỘT SỐ PHƯƠNG PHÁP CHỌN MẪU NGẪU NHIÊN</vt:lpstr>
      <vt:lpstr>MỘT SỐ PHƯƠNG PHÁP CHỌN MẪU NGẪU NHIÊN</vt:lpstr>
      <vt:lpstr>MỘT SỐ PHƯƠNG PHÁP CHỌN MẪU NGẪU NHIÊN</vt:lpstr>
      <vt:lpstr>VÍ DỤ</vt:lpstr>
      <vt:lpstr>VÍ DỤ</vt:lpstr>
      <vt:lpstr>VÍ DỤ</vt:lpstr>
      <vt:lpstr>Bài tập</vt:lpstr>
      <vt:lpstr>Bài tập</vt:lpstr>
      <vt:lpstr>Tổng kết</vt:lpstr>
    </vt:vector>
  </TitlesOfParts>
  <Company>University of San Diego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Business Statistics, 10/e</dc:title>
  <dc:subject>Chapter 1</dc:subject>
  <dc:creator>Pat Schur</dc:creator>
  <cp:lastModifiedBy>Admin</cp:lastModifiedBy>
  <cp:revision>340</cp:revision>
  <cp:lastPrinted>1998-11-22T23:37:53Z</cp:lastPrinted>
  <dcterms:created xsi:type="dcterms:W3CDTF">2001-01-13T00:04:22Z</dcterms:created>
  <dcterms:modified xsi:type="dcterms:W3CDTF">2017-10-29T13:53:19Z</dcterms:modified>
</cp:coreProperties>
</file>